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63" r:id="rId3"/>
    <p:sldMasterId id="2147483675" r:id="rId4"/>
  </p:sldMasterIdLst>
  <p:notesMasterIdLst>
    <p:notesMasterId r:id="rId29"/>
  </p:notesMasterIdLst>
  <p:sldIdLst>
    <p:sldId id="279"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56" r:id="rId21"/>
    <p:sldId id="281" r:id="rId22"/>
    <p:sldId id="282" r:id="rId23"/>
    <p:sldId id="283" r:id="rId24"/>
    <p:sldId id="284" r:id="rId25"/>
    <p:sldId id="285" r:id="rId26"/>
    <p:sldId id="286" r:id="rId27"/>
    <p:sldId id="287" r:id="rId2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j/hWyzcgrxqyJUllrL0vEy7GLX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ad3d54c1a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gead3d54c1a_0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92224e5be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92224e5be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 keep our website updated so please make a point to check it often.  The weekly Roadrunner Report is sent out through Aeries Communication and Parent Square every Saturday at 11:30 am.  It is also archived on our website.</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92224e5be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92224e5be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Please read the provided handbook.</a:t>
            </a:r>
            <a:endParaRPr dirty="0"/>
          </a:p>
        </p:txBody>
      </p:sp>
    </p:spTree>
    <p:extLst>
      <p:ext uri="{BB962C8B-B14F-4D97-AF65-F5344CB8AC3E}">
        <p14:creationId xmlns:p14="http://schemas.microsoft.com/office/powerpoint/2010/main" val="1401584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08c39dbd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08c39dbd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92224e5be8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92224e5be8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e68889b2ae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e68889b2ae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91a5d3cbb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91a5d3cbb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7574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92224e5be8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92224e5be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92224e5be8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92224e5be8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ead3d54c1a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gead3d54c1a_0_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ead3d54c1a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gead3d54c1a_0_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ead3d54c1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ead3d54c1a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chemeClr val="lt1"/>
              </a:buClr>
              <a:buSzPts val="3200"/>
              <a:buNone/>
              <a:defRPr>
                <a:solidFill>
                  <a:schemeClr val="lt1"/>
                </a:solidFill>
              </a:defRPr>
            </a:lvl1pPr>
            <a:lvl2pPr lvl="1" algn="ctr">
              <a:spcBef>
                <a:spcPts val="560"/>
              </a:spcBef>
              <a:spcAft>
                <a:spcPts val="0"/>
              </a:spcAft>
              <a:buClr>
                <a:schemeClr val="lt1"/>
              </a:buClr>
              <a:buSzPts val="2800"/>
              <a:buNone/>
              <a:defRPr>
                <a:solidFill>
                  <a:schemeClr val="lt1"/>
                </a:solidFill>
              </a:defRPr>
            </a:lvl2pPr>
            <a:lvl3pPr lvl="2" algn="ctr">
              <a:spcBef>
                <a:spcPts val="480"/>
              </a:spcBef>
              <a:spcAft>
                <a:spcPts val="0"/>
              </a:spcAft>
              <a:buClr>
                <a:schemeClr val="lt1"/>
              </a:buClr>
              <a:buSzPts val="2400"/>
              <a:buNone/>
              <a:defRPr>
                <a:solidFill>
                  <a:schemeClr val="lt1"/>
                </a:solidFill>
              </a:defRPr>
            </a:lvl3pPr>
            <a:lvl4pPr lvl="3" algn="ctr">
              <a:spcBef>
                <a:spcPts val="400"/>
              </a:spcBef>
              <a:spcAft>
                <a:spcPts val="0"/>
              </a:spcAft>
              <a:buClr>
                <a:schemeClr val="lt1"/>
              </a:buClr>
              <a:buSzPts val="2000"/>
              <a:buNone/>
              <a:defRPr>
                <a:solidFill>
                  <a:schemeClr val="lt1"/>
                </a:solidFill>
              </a:defRPr>
            </a:lvl4pPr>
            <a:lvl5pPr lvl="4" algn="ctr">
              <a:spcBef>
                <a:spcPts val="400"/>
              </a:spcBef>
              <a:spcAft>
                <a:spcPts val="0"/>
              </a:spcAft>
              <a:buClr>
                <a:schemeClr val="lt1"/>
              </a:buClr>
              <a:buSzPts val="2000"/>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a:endParaRPr/>
          </a:p>
        </p:txBody>
      </p:sp>
      <p:sp>
        <p:nvSpPr>
          <p:cNvPr id="18" name="Google Shape;18;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5"/>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75" name="Google Shape;7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81" name="Google Shape;81;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4"/>
        <p:cNvGrpSpPr/>
        <p:nvPr/>
      </p:nvGrpSpPr>
      <p:grpSpPr>
        <a:xfrm>
          <a:off x="0" y="0"/>
          <a:ext cx="0" cy="0"/>
          <a:chOff x="0" y="0"/>
          <a:chExt cx="0" cy="0"/>
        </a:xfrm>
      </p:grpSpPr>
      <p:sp>
        <p:nvSpPr>
          <p:cNvPr id="95" name="Google Shape;95;p28"/>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6" name="Google Shape;96;p28"/>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97" name="Google Shape;97;p28"/>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1pPr>
            <a:lvl2pPr marL="0" marR="0" lvl="1"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2pPr>
            <a:lvl3pPr marL="0" marR="0" lvl="2"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3pPr>
            <a:lvl4pPr marL="0" marR="0" lvl="3"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4pPr>
            <a:lvl5pPr marL="0" marR="0" lvl="4"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5pPr>
            <a:lvl6pPr marL="0" marR="0" lvl="5"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6pPr>
            <a:lvl7pPr marL="0" marR="0" lvl="6"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7pPr>
            <a:lvl8pPr marL="0" marR="0" lvl="7"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8pPr>
            <a:lvl9pPr marL="0" marR="0" lvl="8" indent="0" algn="r">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9B94F-5EFD-479B-85C9-BBF1D02A7DA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51CEFC5-BDD2-45CB-ABC2-B0A1F5185E5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B33DF26-C9D7-4BFF-8CA2-C4EDE1515B3D}"/>
              </a:ext>
            </a:extLst>
          </p:cNvPr>
          <p:cNvSpPr>
            <a:spLocks noGrp="1"/>
          </p:cNvSpPr>
          <p:nvPr>
            <p:ph type="dt" sz="half" idx="10"/>
          </p:nvPr>
        </p:nvSpPr>
        <p:spPr/>
        <p:txBody>
          <a:bodyPr/>
          <a:lstStyle/>
          <a:p>
            <a:fld id="{30B87BA6-5140-431C-BD02-0DB129EB897D}" type="datetimeFigureOut">
              <a:rPr lang="en-US" smtClean="0"/>
              <a:t>8/19/2022</a:t>
            </a:fld>
            <a:endParaRPr lang="en-US"/>
          </a:p>
        </p:txBody>
      </p:sp>
      <p:sp>
        <p:nvSpPr>
          <p:cNvPr id="5" name="Footer Placeholder 4">
            <a:extLst>
              <a:ext uri="{FF2B5EF4-FFF2-40B4-BE49-F238E27FC236}">
                <a16:creationId xmlns:a16="http://schemas.microsoft.com/office/drawing/2014/main" id="{670DFEB9-C662-4D5F-812B-404FF33E0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115A44-7300-4F88-88CA-DB5D1F45CA98}"/>
              </a:ext>
            </a:extLst>
          </p:cNvPr>
          <p:cNvSpPr>
            <a:spLocks noGrp="1"/>
          </p:cNvSpPr>
          <p:nvPr>
            <p:ph type="sldNum" sz="quarter" idx="12"/>
          </p:nvPr>
        </p:nvSpPr>
        <p:spPr/>
        <p:txBody>
          <a:bodyPr/>
          <a:lstStyle/>
          <a:p>
            <a:fld id="{889EA142-8B0C-4CA3-B7FB-59D66158DE3C}" type="slidenum">
              <a:rPr lang="en-US" smtClean="0"/>
              <a:t>‹#›</a:t>
            </a:fld>
            <a:endParaRPr lang="en-US"/>
          </a:p>
        </p:txBody>
      </p:sp>
    </p:spTree>
    <p:extLst>
      <p:ext uri="{BB962C8B-B14F-4D97-AF65-F5344CB8AC3E}">
        <p14:creationId xmlns:p14="http://schemas.microsoft.com/office/powerpoint/2010/main" val="1336518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A6D1-C084-401B-B3FD-16F022071B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2001EB-C19C-4117-9D88-D9ACD7B970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82C521-23CB-4B27-B316-07EE577FA115}"/>
              </a:ext>
            </a:extLst>
          </p:cNvPr>
          <p:cNvSpPr>
            <a:spLocks noGrp="1"/>
          </p:cNvSpPr>
          <p:nvPr>
            <p:ph type="dt" sz="half" idx="10"/>
          </p:nvPr>
        </p:nvSpPr>
        <p:spPr/>
        <p:txBody>
          <a:bodyPr/>
          <a:lstStyle/>
          <a:p>
            <a:fld id="{30B87BA6-5140-431C-BD02-0DB129EB897D}" type="datetimeFigureOut">
              <a:rPr lang="en-US" smtClean="0"/>
              <a:t>8/19/2022</a:t>
            </a:fld>
            <a:endParaRPr lang="en-US"/>
          </a:p>
        </p:txBody>
      </p:sp>
      <p:sp>
        <p:nvSpPr>
          <p:cNvPr id="5" name="Footer Placeholder 4">
            <a:extLst>
              <a:ext uri="{FF2B5EF4-FFF2-40B4-BE49-F238E27FC236}">
                <a16:creationId xmlns:a16="http://schemas.microsoft.com/office/drawing/2014/main" id="{9AEF7D93-B0B4-477F-BAF8-D261BE309E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7463B9-59E0-45A0-A1FB-8E4EBD3C204F}"/>
              </a:ext>
            </a:extLst>
          </p:cNvPr>
          <p:cNvSpPr>
            <a:spLocks noGrp="1"/>
          </p:cNvSpPr>
          <p:nvPr>
            <p:ph type="sldNum" sz="quarter" idx="12"/>
          </p:nvPr>
        </p:nvSpPr>
        <p:spPr/>
        <p:txBody>
          <a:bodyPr/>
          <a:lstStyle/>
          <a:p>
            <a:fld id="{889EA142-8B0C-4CA3-B7FB-59D66158DE3C}" type="slidenum">
              <a:rPr lang="en-US" smtClean="0"/>
              <a:t>‹#›</a:t>
            </a:fld>
            <a:endParaRPr lang="en-US"/>
          </a:p>
        </p:txBody>
      </p:sp>
    </p:spTree>
    <p:extLst>
      <p:ext uri="{BB962C8B-B14F-4D97-AF65-F5344CB8AC3E}">
        <p14:creationId xmlns:p14="http://schemas.microsoft.com/office/powerpoint/2010/main" val="1665209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0584F-8573-4605-AF16-F8753536D08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0FCFF6B-1FE8-429F-865A-BA434B4AB92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A590E5-53C3-4146-838F-7226A729D7EC}"/>
              </a:ext>
            </a:extLst>
          </p:cNvPr>
          <p:cNvSpPr>
            <a:spLocks noGrp="1"/>
          </p:cNvSpPr>
          <p:nvPr>
            <p:ph type="dt" sz="half" idx="10"/>
          </p:nvPr>
        </p:nvSpPr>
        <p:spPr/>
        <p:txBody>
          <a:bodyPr/>
          <a:lstStyle/>
          <a:p>
            <a:fld id="{30B87BA6-5140-431C-BD02-0DB129EB897D}" type="datetimeFigureOut">
              <a:rPr lang="en-US" smtClean="0"/>
              <a:t>8/19/2022</a:t>
            </a:fld>
            <a:endParaRPr lang="en-US"/>
          </a:p>
        </p:txBody>
      </p:sp>
      <p:sp>
        <p:nvSpPr>
          <p:cNvPr id="5" name="Footer Placeholder 4">
            <a:extLst>
              <a:ext uri="{FF2B5EF4-FFF2-40B4-BE49-F238E27FC236}">
                <a16:creationId xmlns:a16="http://schemas.microsoft.com/office/drawing/2014/main" id="{9D07ACD6-D09C-4766-A93A-4450859CB4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83D796-DC79-4FDC-9712-36E78140A0B3}"/>
              </a:ext>
            </a:extLst>
          </p:cNvPr>
          <p:cNvSpPr>
            <a:spLocks noGrp="1"/>
          </p:cNvSpPr>
          <p:nvPr>
            <p:ph type="sldNum" sz="quarter" idx="12"/>
          </p:nvPr>
        </p:nvSpPr>
        <p:spPr/>
        <p:txBody>
          <a:bodyPr/>
          <a:lstStyle/>
          <a:p>
            <a:fld id="{889EA142-8B0C-4CA3-B7FB-59D66158DE3C}" type="slidenum">
              <a:rPr lang="en-US" smtClean="0"/>
              <a:t>‹#›</a:t>
            </a:fld>
            <a:endParaRPr lang="en-US"/>
          </a:p>
        </p:txBody>
      </p:sp>
    </p:spTree>
    <p:extLst>
      <p:ext uri="{BB962C8B-B14F-4D97-AF65-F5344CB8AC3E}">
        <p14:creationId xmlns:p14="http://schemas.microsoft.com/office/powerpoint/2010/main" val="3791631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45348-0BAE-44C7-9899-3AE41BF43F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9BA661-1DC2-45A5-B556-87D6131C597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00DD65-EE0C-462A-8220-D4ED8E85B34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2B0150-E5E8-4EE6-83CB-41616FB1A75C}"/>
              </a:ext>
            </a:extLst>
          </p:cNvPr>
          <p:cNvSpPr>
            <a:spLocks noGrp="1"/>
          </p:cNvSpPr>
          <p:nvPr>
            <p:ph type="dt" sz="half" idx="10"/>
          </p:nvPr>
        </p:nvSpPr>
        <p:spPr/>
        <p:txBody>
          <a:bodyPr/>
          <a:lstStyle/>
          <a:p>
            <a:fld id="{30B87BA6-5140-431C-BD02-0DB129EB897D}" type="datetimeFigureOut">
              <a:rPr lang="en-US" smtClean="0"/>
              <a:t>8/19/2022</a:t>
            </a:fld>
            <a:endParaRPr lang="en-US"/>
          </a:p>
        </p:txBody>
      </p:sp>
      <p:sp>
        <p:nvSpPr>
          <p:cNvPr id="6" name="Footer Placeholder 5">
            <a:extLst>
              <a:ext uri="{FF2B5EF4-FFF2-40B4-BE49-F238E27FC236}">
                <a16:creationId xmlns:a16="http://schemas.microsoft.com/office/drawing/2014/main" id="{571CCD2E-24E9-4587-B323-42DDBFE89E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5CAFDF-365E-43B3-BF68-AE32B6E904A1}"/>
              </a:ext>
            </a:extLst>
          </p:cNvPr>
          <p:cNvSpPr>
            <a:spLocks noGrp="1"/>
          </p:cNvSpPr>
          <p:nvPr>
            <p:ph type="sldNum" sz="quarter" idx="12"/>
          </p:nvPr>
        </p:nvSpPr>
        <p:spPr/>
        <p:txBody>
          <a:bodyPr/>
          <a:lstStyle/>
          <a:p>
            <a:fld id="{889EA142-8B0C-4CA3-B7FB-59D66158DE3C}" type="slidenum">
              <a:rPr lang="en-US" smtClean="0"/>
              <a:t>‹#›</a:t>
            </a:fld>
            <a:endParaRPr lang="en-US"/>
          </a:p>
        </p:txBody>
      </p:sp>
    </p:spTree>
    <p:extLst>
      <p:ext uri="{BB962C8B-B14F-4D97-AF65-F5344CB8AC3E}">
        <p14:creationId xmlns:p14="http://schemas.microsoft.com/office/powerpoint/2010/main" val="3355211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ED500-6321-4127-A25F-7B07693DC8E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48652C-BB8A-450D-AB17-1C25ACA3342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74D5BF0-01E0-446A-83F9-272569495AB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C87AD5-4522-47C9-BAC3-5640B74FE0C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1EE1724-7597-409C-9C39-DC702487189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9C8AA8-9D13-4274-9C82-741961A291AD}"/>
              </a:ext>
            </a:extLst>
          </p:cNvPr>
          <p:cNvSpPr>
            <a:spLocks noGrp="1"/>
          </p:cNvSpPr>
          <p:nvPr>
            <p:ph type="dt" sz="half" idx="10"/>
          </p:nvPr>
        </p:nvSpPr>
        <p:spPr/>
        <p:txBody>
          <a:bodyPr/>
          <a:lstStyle/>
          <a:p>
            <a:fld id="{30B87BA6-5140-431C-BD02-0DB129EB897D}" type="datetimeFigureOut">
              <a:rPr lang="en-US" smtClean="0"/>
              <a:t>8/19/2022</a:t>
            </a:fld>
            <a:endParaRPr lang="en-US"/>
          </a:p>
        </p:txBody>
      </p:sp>
      <p:sp>
        <p:nvSpPr>
          <p:cNvPr id="8" name="Footer Placeholder 7">
            <a:extLst>
              <a:ext uri="{FF2B5EF4-FFF2-40B4-BE49-F238E27FC236}">
                <a16:creationId xmlns:a16="http://schemas.microsoft.com/office/drawing/2014/main" id="{4EFE749F-AFD4-4C16-9194-6577492A16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0058E2-4EFE-48D3-BF4B-8258C7DDD2E3}"/>
              </a:ext>
            </a:extLst>
          </p:cNvPr>
          <p:cNvSpPr>
            <a:spLocks noGrp="1"/>
          </p:cNvSpPr>
          <p:nvPr>
            <p:ph type="sldNum" sz="quarter" idx="12"/>
          </p:nvPr>
        </p:nvSpPr>
        <p:spPr/>
        <p:txBody>
          <a:bodyPr/>
          <a:lstStyle/>
          <a:p>
            <a:fld id="{889EA142-8B0C-4CA3-B7FB-59D66158DE3C}" type="slidenum">
              <a:rPr lang="en-US" smtClean="0"/>
              <a:t>‹#›</a:t>
            </a:fld>
            <a:endParaRPr lang="en-US"/>
          </a:p>
        </p:txBody>
      </p:sp>
    </p:spTree>
    <p:extLst>
      <p:ext uri="{BB962C8B-B14F-4D97-AF65-F5344CB8AC3E}">
        <p14:creationId xmlns:p14="http://schemas.microsoft.com/office/powerpoint/2010/main" val="59745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CDFE3-C259-4668-AE11-4427D91580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06F1C5-E25E-47E6-897F-4F872DE278BE}"/>
              </a:ext>
            </a:extLst>
          </p:cNvPr>
          <p:cNvSpPr>
            <a:spLocks noGrp="1"/>
          </p:cNvSpPr>
          <p:nvPr>
            <p:ph type="dt" sz="half" idx="10"/>
          </p:nvPr>
        </p:nvSpPr>
        <p:spPr/>
        <p:txBody>
          <a:bodyPr/>
          <a:lstStyle/>
          <a:p>
            <a:fld id="{30B87BA6-5140-431C-BD02-0DB129EB897D}" type="datetimeFigureOut">
              <a:rPr lang="en-US" smtClean="0"/>
              <a:t>8/19/2022</a:t>
            </a:fld>
            <a:endParaRPr lang="en-US"/>
          </a:p>
        </p:txBody>
      </p:sp>
      <p:sp>
        <p:nvSpPr>
          <p:cNvPr id="4" name="Footer Placeholder 3">
            <a:extLst>
              <a:ext uri="{FF2B5EF4-FFF2-40B4-BE49-F238E27FC236}">
                <a16:creationId xmlns:a16="http://schemas.microsoft.com/office/drawing/2014/main" id="{460D5723-D588-4156-9EE7-807AC7B160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4CBA2D-AC97-4FFF-9D2D-37954A6333FE}"/>
              </a:ext>
            </a:extLst>
          </p:cNvPr>
          <p:cNvSpPr>
            <a:spLocks noGrp="1"/>
          </p:cNvSpPr>
          <p:nvPr>
            <p:ph type="sldNum" sz="quarter" idx="12"/>
          </p:nvPr>
        </p:nvSpPr>
        <p:spPr/>
        <p:txBody>
          <a:bodyPr/>
          <a:lstStyle/>
          <a:p>
            <a:fld id="{889EA142-8B0C-4CA3-B7FB-59D66158DE3C}" type="slidenum">
              <a:rPr lang="en-US" smtClean="0"/>
              <a:t>‹#›</a:t>
            </a:fld>
            <a:endParaRPr lang="en-US"/>
          </a:p>
        </p:txBody>
      </p:sp>
    </p:spTree>
    <p:extLst>
      <p:ext uri="{BB962C8B-B14F-4D97-AF65-F5344CB8AC3E}">
        <p14:creationId xmlns:p14="http://schemas.microsoft.com/office/powerpoint/2010/main" val="1869397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822F64-B82F-466E-AD0E-14C9ECB6ADAE}"/>
              </a:ext>
            </a:extLst>
          </p:cNvPr>
          <p:cNvSpPr>
            <a:spLocks noGrp="1"/>
          </p:cNvSpPr>
          <p:nvPr>
            <p:ph type="dt" sz="half" idx="10"/>
          </p:nvPr>
        </p:nvSpPr>
        <p:spPr/>
        <p:txBody>
          <a:bodyPr/>
          <a:lstStyle/>
          <a:p>
            <a:fld id="{30B87BA6-5140-431C-BD02-0DB129EB897D}" type="datetimeFigureOut">
              <a:rPr lang="en-US" smtClean="0"/>
              <a:t>8/19/2022</a:t>
            </a:fld>
            <a:endParaRPr lang="en-US"/>
          </a:p>
        </p:txBody>
      </p:sp>
      <p:sp>
        <p:nvSpPr>
          <p:cNvPr id="3" name="Footer Placeholder 2">
            <a:extLst>
              <a:ext uri="{FF2B5EF4-FFF2-40B4-BE49-F238E27FC236}">
                <a16:creationId xmlns:a16="http://schemas.microsoft.com/office/drawing/2014/main" id="{B9BD3140-0900-4A6D-A2DF-01D3286347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192426-68E2-44D6-807D-8E9D4D21EB9C}"/>
              </a:ext>
            </a:extLst>
          </p:cNvPr>
          <p:cNvSpPr>
            <a:spLocks noGrp="1"/>
          </p:cNvSpPr>
          <p:nvPr>
            <p:ph type="sldNum" sz="quarter" idx="12"/>
          </p:nvPr>
        </p:nvSpPr>
        <p:spPr/>
        <p:txBody>
          <a:bodyPr/>
          <a:lstStyle/>
          <a:p>
            <a:fld id="{889EA142-8B0C-4CA3-B7FB-59D66158DE3C}" type="slidenum">
              <a:rPr lang="en-US" smtClean="0"/>
              <a:t>‹#›</a:t>
            </a:fld>
            <a:endParaRPr lang="en-US"/>
          </a:p>
        </p:txBody>
      </p:sp>
    </p:spTree>
    <p:extLst>
      <p:ext uri="{BB962C8B-B14F-4D97-AF65-F5344CB8AC3E}">
        <p14:creationId xmlns:p14="http://schemas.microsoft.com/office/powerpoint/2010/main" val="1105746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4" name="Google Shape;24;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74CD6-D0B2-4083-8536-014F7A24556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CBE5A95-01DC-4302-A227-BC31BB28750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A24716-6C4C-4706-B36E-491F90A3302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4423606-48F5-4592-8440-C43A22B2BE1A}"/>
              </a:ext>
            </a:extLst>
          </p:cNvPr>
          <p:cNvSpPr>
            <a:spLocks noGrp="1"/>
          </p:cNvSpPr>
          <p:nvPr>
            <p:ph type="dt" sz="half" idx="10"/>
          </p:nvPr>
        </p:nvSpPr>
        <p:spPr/>
        <p:txBody>
          <a:bodyPr/>
          <a:lstStyle/>
          <a:p>
            <a:fld id="{30B87BA6-5140-431C-BD02-0DB129EB897D}" type="datetimeFigureOut">
              <a:rPr lang="en-US" smtClean="0"/>
              <a:t>8/19/2022</a:t>
            </a:fld>
            <a:endParaRPr lang="en-US"/>
          </a:p>
        </p:txBody>
      </p:sp>
      <p:sp>
        <p:nvSpPr>
          <p:cNvPr id="6" name="Footer Placeholder 5">
            <a:extLst>
              <a:ext uri="{FF2B5EF4-FFF2-40B4-BE49-F238E27FC236}">
                <a16:creationId xmlns:a16="http://schemas.microsoft.com/office/drawing/2014/main" id="{9AEAB66E-B501-418A-B25F-01C4D3F3B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8B7AE8-1919-4554-B405-5BF64FC47D7B}"/>
              </a:ext>
            </a:extLst>
          </p:cNvPr>
          <p:cNvSpPr>
            <a:spLocks noGrp="1"/>
          </p:cNvSpPr>
          <p:nvPr>
            <p:ph type="sldNum" sz="quarter" idx="12"/>
          </p:nvPr>
        </p:nvSpPr>
        <p:spPr/>
        <p:txBody>
          <a:bodyPr/>
          <a:lstStyle/>
          <a:p>
            <a:fld id="{889EA142-8B0C-4CA3-B7FB-59D66158DE3C}" type="slidenum">
              <a:rPr lang="en-US" smtClean="0"/>
              <a:t>‹#›</a:t>
            </a:fld>
            <a:endParaRPr lang="en-US"/>
          </a:p>
        </p:txBody>
      </p:sp>
    </p:spTree>
    <p:extLst>
      <p:ext uri="{BB962C8B-B14F-4D97-AF65-F5344CB8AC3E}">
        <p14:creationId xmlns:p14="http://schemas.microsoft.com/office/powerpoint/2010/main" val="4015568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6A6D2-7715-411B-8D16-FB386006EDF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E82D548-CC71-489E-B38B-E227965C70C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4745240-BB7D-4DC8-89E5-B293FF28B54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F9D7E1D-3CA8-49C3-9BDE-723CADCB06B2}"/>
              </a:ext>
            </a:extLst>
          </p:cNvPr>
          <p:cNvSpPr>
            <a:spLocks noGrp="1"/>
          </p:cNvSpPr>
          <p:nvPr>
            <p:ph type="dt" sz="half" idx="10"/>
          </p:nvPr>
        </p:nvSpPr>
        <p:spPr/>
        <p:txBody>
          <a:bodyPr/>
          <a:lstStyle/>
          <a:p>
            <a:fld id="{30B87BA6-5140-431C-BD02-0DB129EB897D}" type="datetimeFigureOut">
              <a:rPr lang="en-US" smtClean="0"/>
              <a:t>8/19/2022</a:t>
            </a:fld>
            <a:endParaRPr lang="en-US"/>
          </a:p>
        </p:txBody>
      </p:sp>
      <p:sp>
        <p:nvSpPr>
          <p:cNvPr id="6" name="Footer Placeholder 5">
            <a:extLst>
              <a:ext uri="{FF2B5EF4-FFF2-40B4-BE49-F238E27FC236}">
                <a16:creationId xmlns:a16="http://schemas.microsoft.com/office/drawing/2014/main" id="{D0D38D20-CF07-4FC9-A498-093929FA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844474-498F-4DEA-BC81-2B695AE332C4}"/>
              </a:ext>
            </a:extLst>
          </p:cNvPr>
          <p:cNvSpPr>
            <a:spLocks noGrp="1"/>
          </p:cNvSpPr>
          <p:nvPr>
            <p:ph type="sldNum" sz="quarter" idx="12"/>
          </p:nvPr>
        </p:nvSpPr>
        <p:spPr/>
        <p:txBody>
          <a:bodyPr/>
          <a:lstStyle/>
          <a:p>
            <a:fld id="{889EA142-8B0C-4CA3-B7FB-59D66158DE3C}" type="slidenum">
              <a:rPr lang="en-US" smtClean="0"/>
              <a:t>‹#›</a:t>
            </a:fld>
            <a:endParaRPr lang="en-US"/>
          </a:p>
        </p:txBody>
      </p:sp>
    </p:spTree>
    <p:extLst>
      <p:ext uri="{BB962C8B-B14F-4D97-AF65-F5344CB8AC3E}">
        <p14:creationId xmlns:p14="http://schemas.microsoft.com/office/powerpoint/2010/main" val="3374127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A766F-2878-4236-AC51-823BD4D9ED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7DC4B5-96EC-4389-ADD6-B6DA8B79A3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564D4E-B137-4A8F-9806-736AF9D42CB6}"/>
              </a:ext>
            </a:extLst>
          </p:cNvPr>
          <p:cNvSpPr>
            <a:spLocks noGrp="1"/>
          </p:cNvSpPr>
          <p:nvPr>
            <p:ph type="dt" sz="half" idx="10"/>
          </p:nvPr>
        </p:nvSpPr>
        <p:spPr/>
        <p:txBody>
          <a:bodyPr/>
          <a:lstStyle/>
          <a:p>
            <a:fld id="{30B87BA6-5140-431C-BD02-0DB129EB897D}" type="datetimeFigureOut">
              <a:rPr lang="en-US" smtClean="0"/>
              <a:t>8/19/2022</a:t>
            </a:fld>
            <a:endParaRPr lang="en-US"/>
          </a:p>
        </p:txBody>
      </p:sp>
      <p:sp>
        <p:nvSpPr>
          <p:cNvPr id="5" name="Footer Placeholder 4">
            <a:extLst>
              <a:ext uri="{FF2B5EF4-FFF2-40B4-BE49-F238E27FC236}">
                <a16:creationId xmlns:a16="http://schemas.microsoft.com/office/drawing/2014/main" id="{D4D2A4E3-23F9-43CB-98C8-438ACC786E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F29D7-EE38-42D0-944B-5960903A5B76}"/>
              </a:ext>
            </a:extLst>
          </p:cNvPr>
          <p:cNvSpPr>
            <a:spLocks noGrp="1"/>
          </p:cNvSpPr>
          <p:nvPr>
            <p:ph type="sldNum" sz="quarter" idx="12"/>
          </p:nvPr>
        </p:nvSpPr>
        <p:spPr/>
        <p:txBody>
          <a:bodyPr/>
          <a:lstStyle/>
          <a:p>
            <a:fld id="{889EA142-8B0C-4CA3-B7FB-59D66158DE3C}" type="slidenum">
              <a:rPr lang="en-US" smtClean="0"/>
              <a:t>‹#›</a:t>
            </a:fld>
            <a:endParaRPr lang="en-US"/>
          </a:p>
        </p:txBody>
      </p:sp>
    </p:spTree>
    <p:extLst>
      <p:ext uri="{BB962C8B-B14F-4D97-AF65-F5344CB8AC3E}">
        <p14:creationId xmlns:p14="http://schemas.microsoft.com/office/powerpoint/2010/main" val="1653912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2FE9C2-2610-410A-AAC2-B63ABB532FE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AB48C7-AE82-4CD3-90AD-902295BFDDD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D25FC7-7021-49AC-8C66-96FDDA174A8F}"/>
              </a:ext>
            </a:extLst>
          </p:cNvPr>
          <p:cNvSpPr>
            <a:spLocks noGrp="1"/>
          </p:cNvSpPr>
          <p:nvPr>
            <p:ph type="dt" sz="half" idx="10"/>
          </p:nvPr>
        </p:nvSpPr>
        <p:spPr/>
        <p:txBody>
          <a:bodyPr/>
          <a:lstStyle/>
          <a:p>
            <a:fld id="{30B87BA6-5140-431C-BD02-0DB129EB897D}" type="datetimeFigureOut">
              <a:rPr lang="en-US" smtClean="0"/>
              <a:t>8/19/2022</a:t>
            </a:fld>
            <a:endParaRPr lang="en-US"/>
          </a:p>
        </p:txBody>
      </p:sp>
      <p:sp>
        <p:nvSpPr>
          <p:cNvPr id="5" name="Footer Placeholder 4">
            <a:extLst>
              <a:ext uri="{FF2B5EF4-FFF2-40B4-BE49-F238E27FC236}">
                <a16:creationId xmlns:a16="http://schemas.microsoft.com/office/drawing/2014/main" id="{819DFD82-FD9C-4648-A55E-64C9A3D4C7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1FDC7-1B96-49D1-BAEC-E974D210DAA9}"/>
              </a:ext>
            </a:extLst>
          </p:cNvPr>
          <p:cNvSpPr>
            <a:spLocks noGrp="1"/>
          </p:cNvSpPr>
          <p:nvPr>
            <p:ph type="sldNum" sz="quarter" idx="12"/>
          </p:nvPr>
        </p:nvSpPr>
        <p:spPr/>
        <p:txBody>
          <a:bodyPr/>
          <a:lstStyle/>
          <a:p>
            <a:fld id="{889EA142-8B0C-4CA3-B7FB-59D66158DE3C}" type="slidenum">
              <a:rPr lang="en-US" smtClean="0"/>
              <a:t>‹#›</a:t>
            </a:fld>
            <a:endParaRPr lang="en-US"/>
          </a:p>
        </p:txBody>
      </p:sp>
    </p:spTree>
    <p:extLst>
      <p:ext uri="{BB962C8B-B14F-4D97-AF65-F5344CB8AC3E}">
        <p14:creationId xmlns:p14="http://schemas.microsoft.com/office/powerpoint/2010/main" val="42035597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33178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94968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01730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566976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221766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5018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357371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44981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277994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749261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86213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2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chemeClr val="lt1"/>
              </a:buClr>
              <a:buSzPts val="2000"/>
              <a:buNone/>
              <a:defRPr sz="2000">
                <a:solidFill>
                  <a:schemeClr val="lt1"/>
                </a:solidFill>
              </a:defRPr>
            </a:lvl1pPr>
            <a:lvl2pPr marL="914400" lvl="1" indent="-228600" algn="l">
              <a:spcBef>
                <a:spcPts val="360"/>
              </a:spcBef>
              <a:spcAft>
                <a:spcPts val="0"/>
              </a:spcAft>
              <a:buClr>
                <a:schemeClr val="lt1"/>
              </a:buClr>
              <a:buSzPts val="1800"/>
              <a:buNone/>
              <a:defRPr sz="1800">
                <a:solidFill>
                  <a:schemeClr val="lt1"/>
                </a:solidFill>
              </a:defRPr>
            </a:lvl2pPr>
            <a:lvl3pPr marL="1371600" lvl="2" indent="-228600" algn="l">
              <a:spcBef>
                <a:spcPts val="32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80"/>
              </a:spcBef>
              <a:spcAft>
                <a:spcPts val="0"/>
              </a:spcAft>
              <a:buClr>
                <a:schemeClr val="lt1"/>
              </a:buClr>
              <a:buSzPts val="1400"/>
              <a:buNone/>
              <a:defRPr sz="1400">
                <a:solidFill>
                  <a:schemeClr val="lt1"/>
                </a:solidFill>
              </a:defRPr>
            </a:lvl5pPr>
            <a:lvl6pPr marL="2743200" lvl="5" indent="-228600" algn="l">
              <a:spcBef>
                <a:spcPts val="280"/>
              </a:spcBef>
              <a:spcAft>
                <a:spcPts val="0"/>
              </a:spcAft>
              <a:buClr>
                <a:schemeClr val="lt1"/>
              </a:buClr>
              <a:buSzPts val="1400"/>
              <a:buNone/>
              <a:defRPr sz="1400">
                <a:solidFill>
                  <a:schemeClr val="lt1"/>
                </a:solidFill>
              </a:defRPr>
            </a:lvl6pPr>
            <a:lvl7pPr marL="3200400" lvl="6" indent="-228600" algn="l">
              <a:spcBef>
                <a:spcPts val="280"/>
              </a:spcBef>
              <a:spcAft>
                <a:spcPts val="0"/>
              </a:spcAft>
              <a:buClr>
                <a:schemeClr val="lt1"/>
              </a:buClr>
              <a:buSzPts val="1400"/>
              <a:buNone/>
              <a:defRPr sz="1400">
                <a:solidFill>
                  <a:schemeClr val="lt1"/>
                </a:solidFill>
              </a:defRPr>
            </a:lvl7pPr>
            <a:lvl8pPr marL="3657600" lvl="7" indent="-228600" algn="l">
              <a:spcBef>
                <a:spcPts val="280"/>
              </a:spcBef>
              <a:spcAft>
                <a:spcPts val="0"/>
              </a:spcAft>
              <a:buClr>
                <a:schemeClr val="lt1"/>
              </a:buClr>
              <a:buSzPts val="1400"/>
              <a:buNone/>
              <a:defRPr sz="1400">
                <a:solidFill>
                  <a:schemeClr val="lt1"/>
                </a:solidFill>
              </a:defRPr>
            </a:lvl8pPr>
            <a:lvl9pPr marL="4114800" lvl="8" indent="-228600" algn="l">
              <a:spcBef>
                <a:spcPts val="280"/>
              </a:spcBef>
              <a:spcAft>
                <a:spcPts val="0"/>
              </a:spcAft>
              <a:buClr>
                <a:schemeClr val="lt1"/>
              </a:buClr>
              <a:buSzPts val="1400"/>
              <a:buNone/>
              <a:defRPr sz="1400">
                <a:solidFill>
                  <a:schemeClr val="lt1"/>
                </a:solidFill>
              </a:defRPr>
            </a:lvl9pPr>
          </a:lstStyle>
          <a:p>
            <a:endParaRPr/>
          </a:p>
        </p:txBody>
      </p:sp>
      <p:sp>
        <p:nvSpPr>
          <p:cNvPr id="35" name="Google Shape;35;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lt1"/>
              </a:buClr>
              <a:buSzPts val="2800"/>
              <a:buChar char="•"/>
              <a:defRPr sz="2800"/>
            </a:lvl1pPr>
            <a:lvl2pPr marL="914400" lvl="1" indent="-381000" algn="l">
              <a:spcBef>
                <a:spcPts val="480"/>
              </a:spcBef>
              <a:spcAft>
                <a:spcPts val="0"/>
              </a:spcAft>
              <a:buClr>
                <a:schemeClr val="lt1"/>
              </a:buClr>
              <a:buSzPts val="2400"/>
              <a:buChar char="–"/>
              <a:defRPr sz="2400"/>
            </a:lvl2pPr>
            <a:lvl3pPr marL="1371600" lvl="2" indent="-355600" algn="l">
              <a:spcBef>
                <a:spcPts val="400"/>
              </a:spcBef>
              <a:spcAft>
                <a:spcPts val="0"/>
              </a:spcAft>
              <a:buClr>
                <a:schemeClr val="lt1"/>
              </a:buClr>
              <a:buSzPts val="2000"/>
              <a:buChar char="•"/>
              <a:defRPr sz="2000"/>
            </a:lvl3pPr>
            <a:lvl4pPr marL="1828800" lvl="3" indent="-342900" algn="l">
              <a:spcBef>
                <a:spcPts val="360"/>
              </a:spcBef>
              <a:spcAft>
                <a:spcPts val="0"/>
              </a:spcAft>
              <a:buClr>
                <a:schemeClr val="lt1"/>
              </a:buClr>
              <a:buSzPts val="1800"/>
              <a:buChar char="–"/>
              <a:defRPr sz="1800"/>
            </a:lvl4pPr>
            <a:lvl5pPr marL="2286000" lvl="4" indent="-342900" algn="l">
              <a:spcBef>
                <a:spcPts val="360"/>
              </a:spcBef>
              <a:spcAft>
                <a:spcPts val="0"/>
              </a:spcAft>
              <a:buClr>
                <a:schemeClr val="lt1"/>
              </a:buClr>
              <a:buSzPts val="1800"/>
              <a:buChar char="»"/>
              <a:defRPr sz="1800"/>
            </a:lvl5pPr>
            <a:lvl6pPr marL="2743200" lvl="5" indent="-342900" algn="l">
              <a:spcBef>
                <a:spcPts val="360"/>
              </a:spcBef>
              <a:spcAft>
                <a:spcPts val="0"/>
              </a:spcAft>
              <a:buClr>
                <a:schemeClr val="lt1"/>
              </a:buClr>
              <a:buSzPts val="1800"/>
              <a:buChar char="•"/>
              <a:defRPr sz="1800"/>
            </a:lvl6pPr>
            <a:lvl7pPr marL="3200400" lvl="6" indent="-342900" algn="l">
              <a:spcBef>
                <a:spcPts val="360"/>
              </a:spcBef>
              <a:spcAft>
                <a:spcPts val="0"/>
              </a:spcAft>
              <a:buClr>
                <a:schemeClr val="lt1"/>
              </a:buClr>
              <a:buSzPts val="1800"/>
              <a:buChar char="•"/>
              <a:defRPr sz="1800"/>
            </a:lvl7pPr>
            <a:lvl8pPr marL="3657600" lvl="7" indent="-342900" algn="l">
              <a:spcBef>
                <a:spcPts val="360"/>
              </a:spcBef>
              <a:spcAft>
                <a:spcPts val="0"/>
              </a:spcAft>
              <a:buClr>
                <a:schemeClr val="lt1"/>
              </a:buClr>
              <a:buSzPts val="1800"/>
              <a:buChar char="•"/>
              <a:defRPr sz="1800"/>
            </a:lvl8pPr>
            <a:lvl9pPr marL="4114800" lvl="8" indent="-342900" algn="l">
              <a:spcBef>
                <a:spcPts val="360"/>
              </a:spcBef>
              <a:spcAft>
                <a:spcPts val="0"/>
              </a:spcAft>
              <a:buClr>
                <a:schemeClr val="lt1"/>
              </a:buClr>
              <a:buSzPts val="1800"/>
              <a:buChar char="•"/>
              <a:defRPr sz="1800"/>
            </a:lvl9pPr>
          </a:lstStyle>
          <a:p>
            <a:endParaRPr/>
          </a:p>
        </p:txBody>
      </p:sp>
      <p:sp>
        <p:nvSpPr>
          <p:cNvPr id="41" name="Google Shape;41;p3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lt1"/>
              </a:buClr>
              <a:buSzPts val="2800"/>
              <a:buChar char="•"/>
              <a:defRPr sz="2800"/>
            </a:lvl1pPr>
            <a:lvl2pPr marL="914400" lvl="1" indent="-381000" algn="l">
              <a:spcBef>
                <a:spcPts val="480"/>
              </a:spcBef>
              <a:spcAft>
                <a:spcPts val="0"/>
              </a:spcAft>
              <a:buClr>
                <a:schemeClr val="lt1"/>
              </a:buClr>
              <a:buSzPts val="2400"/>
              <a:buChar char="–"/>
              <a:defRPr sz="2400"/>
            </a:lvl2pPr>
            <a:lvl3pPr marL="1371600" lvl="2" indent="-355600" algn="l">
              <a:spcBef>
                <a:spcPts val="400"/>
              </a:spcBef>
              <a:spcAft>
                <a:spcPts val="0"/>
              </a:spcAft>
              <a:buClr>
                <a:schemeClr val="lt1"/>
              </a:buClr>
              <a:buSzPts val="2000"/>
              <a:buChar char="•"/>
              <a:defRPr sz="2000"/>
            </a:lvl3pPr>
            <a:lvl4pPr marL="1828800" lvl="3" indent="-342900" algn="l">
              <a:spcBef>
                <a:spcPts val="360"/>
              </a:spcBef>
              <a:spcAft>
                <a:spcPts val="0"/>
              </a:spcAft>
              <a:buClr>
                <a:schemeClr val="lt1"/>
              </a:buClr>
              <a:buSzPts val="1800"/>
              <a:buChar char="–"/>
              <a:defRPr sz="1800"/>
            </a:lvl4pPr>
            <a:lvl5pPr marL="2286000" lvl="4" indent="-342900" algn="l">
              <a:spcBef>
                <a:spcPts val="360"/>
              </a:spcBef>
              <a:spcAft>
                <a:spcPts val="0"/>
              </a:spcAft>
              <a:buClr>
                <a:schemeClr val="lt1"/>
              </a:buClr>
              <a:buSzPts val="1800"/>
              <a:buChar char="»"/>
              <a:defRPr sz="1800"/>
            </a:lvl5pPr>
            <a:lvl6pPr marL="2743200" lvl="5" indent="-342900" algn="l">
              <a:spcBef>
                <a:spcPts val="360"/>
              </a:spcBef>
              <a:spcAft>
                <a:spcPts val="0"/>
              </a:spcAft>
              <a:buClr>
                <a:schemeClr val="lt1"/>
              </a:buClr>
              <a:buSzPts val="1800"/>
              <a:buChar char="•"/>
              <a:defRPr sz="1800"/>
            </a:lvl6pPr>
            <a:lvl7pPr marL="3200400" lvl="6" indent="-342900" algn="l">
              <a:spcBef>
                <a:spcPts val="360"/>
              </a:spcBef>
              <a:spcAft>
                <a:spcPts val="0"/>
              </a:spcAft>
              <a:buClr>
                <a:schemeClr val="lt1"/>
              </a:buClr>
              <a:buSzPts val="1800"/>
              <a:buChar char="•"/>
              <a:defRPr sz="1800"/>
            </a:lvl7pPr>
            <a:lvl8pPr marL="3657600" lvl="7" indent="-342900" algn="l">
              <a:spcBef>
                <a:spcPts val="360"/>
              </a:spcBef>
              <a:spcAft>
                <a:spcPts val="0"/>
              </a:spcAft>
              <a:buClr>
                <a:schemeClr val="lt1"/>
              </a:buClr>
              <a:buSzPts val="1800"/>
              <a:buChar char="•"/>
              <a:defRPr sz="1800"/>
            </a:lvl8pPr>
            <a:lvl9pPr marL="4114800" lvl="8" indent="-342900" algn="l">
              <a:spcBef>
                <a:spcPts val="360"/>
              </a:spcBef>
              <a:spcAft>
                <a:spcPts val="0"/>
              </a:spcAft>
              <a:buClr>
                <a:schemeClr val="lt1"/>
              </a:buClr>
              <a:buSzPts val="1800"/>
              <a:buChar char="•"/>
              <a:defRPr sz="1800"/>
            </a:lvl9pPr>
          </a:lstStyle>
          <a:p>
            <a:endParaRPr/>
          </a:p>
        </p:txBody>
      </p:sp>
      <p:sp>
        <p:nvSpPr>
          <p:cNvPr id="42" name="Google Shape;42;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lt1"/>
              </a:buClr>
              <a:buSzPts val="2400"/>
              <a:buNone/>
              <a:defRPr sz="2400" b="1"/>
            </a:lvl1pPr>
            <a:lvl2pPr marL="914400" lvl="1" indent="-228600" algn="l">
              <a:spcBef>
                <a:spcPts val="400"/>
              </a:spcBef>
              <a:spcAft>
                <a:spcPts val="0"/>
              </a:spcAft>
              <a:buClr>
                <a:schemeClr val="lt1"/>
              </a:buClr>
              <a:buSzPts val="2000"/>
              <a:buNone/>
              <a:defRPr sz="2000" b="1"/>
            </a:lvl2pPr>
            <a:lvl3pPr marL="1371600" lvl="2" indent="-228600" algn="l">
              <a:spcBef>
                <a:spcPts val="360"/>
              </a:spcBef>
              <a:spcAft>
                <a:spcPts val="0"/>
              </a:spcAft>
              <a:buClr>
                <a:schemeClr val="lt1"/>
              </a:buClr>
              <a:buSzPts val="1800"/>
              <a:buNone/>
              <a:defRPr sz="1800" b="1"/>
            </a:lvl3pPr>
            <a:lvl4pPr marL="1828800" lvl="3" indent="-228600" algn="l">
              <a:spcBef>
                <a:spcPts val="320"/>
              </a:spcBef>
              <a:spcAft>
                <a:spcPts val="0"/>
              </a:spcAft>
              <a:buClr>
                <a:schemeClr val="lt1"/>
              </a:buClr>
              <a:buSzPts val="1600"/>
              <a:buNone/>
              <a:defRPr sz="1600" b="1"/>
            </a:lvl4pPr>
            <a:lvl5pPr marL="2286000" lvl="4" indent="-228600" algn="l">
              <a:spcBef>
                <a:spcPts val="320"/>
              </a:spcBef>
              <a:spcAft>
                <a:spcPts val="0"/>
              </a:spcAft>
              <a:buClr>
                <a:schemeClr val="lt1"/>
              </a:buClr>
              <a:buSzPts val="1600"/>
              <a:buNone/>
              <a:defRPr sz="1600" b="1"/>
            </a:lvl5pPr>
            <a:lvl6pPr marL="2743200" lvl="5" indent="-228600" algn="l">
              <a:spcBef>
                <a:spcPts val="320"/>
              </a:spcBef>
              <a:spcAft>
                <a:spcPts val="0"/>
              </a:spcAft>
              <a:buClr>
                <a:schemeClr val="lt1"/>
              </a:buClr>
              <a:buSzPts val="1600"/>
              <a:buNone/>
              <a:defRPr sz="1600" b="1"/>
            </a:lvl6pPr>
            <a:lvl7pPr marL="3200400" lvl="6" indent="-228600" algn="l">
              <a:spcBef>
                <a:spcPts val="320"/>
              </a:spcBef>
              <a:spcAft>
                <a:spcPts val="0"/>
              </a:spcAft>
              <a:buClr>
                <a:schemeClr val="lt1"/>
              </a:buClr>
              <a:buSzPts val="1600"/>
              <a:buNone/>
              <a:defRPr sz="1600" b="1"/>
            </a:lvl7pPr>
            <a:lvl8pPr marL="3657600" lvl="7" indent="-228600" algn="l">
              <a:spcBef>
                <a:spcPts val="320"/>
              </a:spcBef>
              <a:spcAft>
                <a:spcPts val="0"/>
              </a:spcAft>
              <a:buClr>
                <a:schemeClr val="lt1"/>
              </a:buClr>
              <a:buSzPts val="1600"/>
              <a:buNone/>
              <a:defRPr sz="1600" b="1"/>
            </a:lvl8pPr>
            <a:lvl9pPr marL="4114800" lvl="8" indent="-228600" algn="l">
              <a:spcBef>
                <a:spcPts val="320"/>
              </a:spcBef>
              <a:spcAft>
                <a:spcPts val="0"/>
              </a:spcAft>
              <a:buClr>
                <a:schemeClr val="lt1"/>
              </a:buClr>
              <a:buSzPts val="1600"/>
              <a:buNone/>
              <a:defRPr sz="1600" b="1"/>
            </a:lvl9pPr>
          </a:lstStyle>
          <a:p>
            <a:endParaRPr/>
          </a:p>
        </p:txBody>
      </p:sp>
      <p:sp>
        <p:nvSpPr>
          <p:cNvPr id="48" name="Google Shape;48;p3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lt1"/>
              </a:buClr>
              <a:buSzPts val="2400"/>
              <a:buChar char="•"/>
              <a:defRPr sz="2400"/>
            </a:lvl1pPr>
            <a:lvl2pPr marL="914400" lvl="1" indent="-355600" algn="l">
              <a:spcBef>
                <a:spcPts val="400"/>
              </a:spcBef>
              <a:spcAft>
                <a:spcPts val="0"/>
              </a:spcAft>
              <a:buClr>
                <a:schemeClr val="lt1"/>
              </a:buClr>
              <a:buSzPts val="2000"/>
              <a:buChar char="–"/>
              <a:defRPr sz="2000"/>
            </a:lvl2pPr>
            <a:lvl3pPr marL="1371600" lvl="2" indent="-342900" algn="l">
              <a:spcBef>
                <a:spcPts val="360"/>
              </a:spcBef>
              <a:spcAft>
                <a:spcPts val="0"/>
              </a:spcAft>
              <a:buClr>
                <a:schemeClr val="lt1"/>
              </a:buClr>
              <a:buSzPts val="1800"/>
              <a:buChar char="•"/>
              <a:defRPr sz="1800"/>
            </a:lvl3pPr>
            <a:lvl4pPr marL="1828800" lvl="3" indent="-330200" algn="l">
              <a:spcBef>
                <a:spcPts val="320"/>
              </a:spcBef>
              <a:spcAft>
                <a:spcPts val="0"/>
              </a:spcAft>
              <a:buClr>
                <a:schemeClr val="lt1"/>
              </a:buClr>
              <a:buSzPts val="1600"/>
              <a:buChar char="–"/>
              <a:defRPr sz="1600"/>
            </a:lvl4pPr>
            <a:lvl5pPr marL="2286000" lvl="4" indent="-330200" algn="l">
              <a:spcBef>
                <a:spcPts val="320"/>
              </a:spcBef>
              <a:spcAft>
                <a:spcPts val="0"/>
              </a:spcAft>
              <a:buClr>
                <a:schemeClr val="lt1"/>
              </a:buClr>
              <a:buSzPts val="1600"/>
              <a:buChar char="»"/>
              <a:defRPr sz="1600"/>
            </a:lvl5pPr>
            <a:lvl6pPr marL="2743200" lvl="5" indent="-330200" algn="l">
              <a:spcBef>
                <a:spcPts val="320"/>
              </a:spcBef>
              <a:spcAft>
                <a:spcPts val="0"/>
              </a:spcAft>
              <a:buClr>
                <a:schemeClr val="lt1"/>
              </a:buClr>
              <a:buSzPts val="1600"/>
              <a:buChar char="•"/>
              <a:defRPr sz="1600"/>
            </a:lvl6pPr>
            <a:lvl7pPr marL="3200400" lvl="6" indent="-330200" algn="l">
              <a:spcBef>
                <a:spcPts val="320"/>
              </a:spcBef>
              <a:spcAft>
                <a:spcPts val="0"/>
              </a:spcAft>
              <a:buClr>
                <a:schemeClr val="lt1"/>
              </a:buClr>
              <a:buSzPts val="1600"/>
              <a:buChar char="•"/>
              <a:defRPr sz="1600"/>
            </a:lvl7pPr>
            <a:lvl8pPr marL="3657600" lvl="7" indent="-330200" algn="l">
              <a:spcBef>
                <a:spcPts val="320"/>
              </a:spcBef>
              <a:spcAft>
                <a:spcPts val="0"/>
              </a:spcAft>
              <a:buClr>
                <a:schemeClr val="lt1"/>
              </a:buClr>
              <a:buSzPts val="1600"/>
              <a:buChar char="•"/>
              <a:defRPr sz="1600"/>
            </a:lvl8pPr>
            <a:lvl9pPr marL="4114800" lvl="8" indent="-330200" algn="l">
              <a:spcBef>
                <a:spcPts val="320"/>
              </a:spcBef>
              <a:spcAft>
                <a:spcPts val="0"/>
              </a:spcAft>
              <a:buClr>
                <a:schemeClr val="lt1"/>
              </a:buClr>
              <a:buSzPts val="1600"/>
              <a:buChar char="•"/>
              <a:defRPr sz="1600"/>
            </a:lvl9pPr>
          </a:lstStyle>
          <a:p>
            <a:endParaRPr/>
          </a:p>
        </p:txBody>
      </p:sp>
      <p:sp>
        <p:nvSpPr>
          <p:cNvPr id="49" name="Google Shape;49;p3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lt1"/>
              </a:buClr>
              <a:buSzPts val="2400"/>
              <a:buNone/>
              <a:defRPr sz="2400" b="1"/>
            </a:lvl1pPr>
            <a:lvl2pPr marL="914400" lvl="1" indent="-228600" algn="l">
              <a:spcBef>
                <a:spcPts val="400"/>
              </a:spcBef>
              <a:spcAft>
                <a:spcPts val="0"/>
              </a:spcAft>
              <a:buClr>
                <a:schemeClr val="lt1"/>
              </a:buClr>
              <a:buSzPts val="2000"/>
              <a:buNone/>
              <a:defRPr sz="2000" b="1"/>
            </a:lvl2pPr>
            <a:lvl3pPr marL="1371600" lvl="2" indent="-228600" algn="l">
              <a:spcBef>
                <a:spcPts val="360"/>
              </a:spcBef>
              <a:spcAft>
                <a:spcPts val="0"/>
              </a:spcAft>
              <a:buClr>
                <a:schemeClr val="lt1"/>
              </a:buClr>
              <a:buSzPts val="1800"/>
              <a:buNone/>
              <a:defRPr sz="1800" b="1"/>
            </a:lvl3pPr>
            <a:lvl4pPr marL="1828800" lvl="3" indent="-228600" algn="l">
              <a:spcBef>
                <a:spcPts val="320"/>
              </a:spcBef>
              <a:spcAft>
                <a:spcPts val="0"/>
              </a:spcAft>
              <a:buClr>
                <a:schemeClr val="lt1"/>
              </a:buClr>
              <a:buSzPts val="1600"/>
              <a:buNone/>
              <a:defRPr sz="1600" b="1"/>
            </a:lvl4pPr>
            <a:lvl5pPr marL="2286000" lvl="4" indent="-228600" algn="l">
              <a:spcBef>
                <a:spcPts val="320"/>
              </a:spcBef>
              <a:spcAft>
                <a:spcPts val="0"/>
              </a:spcAft>
              <a:buClr>
                <a:schemeClr val="lt1"/>
              </a:buClr>
              <a:buSzPts val="1600"/>
              <a:buNone/>
              <a:defRPr sz="1600" b="1"/>
            </a:lvl5pPr>
            <a:lvl6pPr marL="2743200" lvl="5" indent="-228600" algn="l">
              <a:spcBef>
                <a:spcPts val="320"/>
              </a:spcBef>
              <a:spcAft>
                <a:spcPts val="0"/>
              </a:spcAft>
              <a:buClr>
                <a:schemeClr val="lt1"/>
              </a:buClr>
              <a:buSzPts val="1600"/>
              <a:buNone/>
              <a:defRPr sz="1600" b="1"/>
            </a:lvl6pPr>
            <a:lvl7pPr marL="3200400" lvl="6" indent="-228600" algn="l">
              <a:spcBef>
                <a:spcPts val="320"/>
              </a:spcBef>
              <a:spcAft>
                <a:spcPts val="0"/>
              </a:spcAft>
              <a:buClr>
                <a:schemeClr val="lt1"/>
              </a:buClr>
              <a:buSzPts val="1600"/>
              <a:buNone/>
              <a:defRPr sz="1600" b="1"/>
            </a:lvl7pPr>
            <a:lvl8pPr marL="3657600" lvl="7" indent="-228600" algn="l">
              <a:spcBef>
                <a:spcPts val="320"/>
              </a:spcBef>
              <a:spcAft>
                <a:spcPts val="0"/>
              </a:spcAft>
              <a:buClr>
                <a:schemeClr val="lt1"/>
              </a:buClr>
              <a:buSzPts val="1600"/>
              <a:buNone/>
              <a:defRPr sz="1600" b="1"/>
            </a:lvl8pPr>
            <a:lvl9pPr marL="4114800" lvl="8" indent="-228600" algn="l">
              <a:spcBef>
                <a:spcPts val="320"/>
              </a:spcBef>
              <a:spcAft>
                <a:spcPts val="0"/>
              </a:spcAft>
              <a:buClr>
                <a:schemeClr val="lt1"/>
              </a:buClr>
              <a:buSzPts val="1600"/>
              <a:buNone/>
              <a:defRPr sz="1600" b="1"/>
            </a:lvl9pPr>
          </a:lstStyle>
          <a:p>
            <a:endParaRPr/>
          </a:p>
        </p:txBody>
      </p:sp>
      <p:sp>
        <p:nvSpPr>
          <p:cNvPr id="50" name="Google Shape;50;p3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lt1"/>
              </a:buClr>
              <a:buSzPts val="2400"/>
              <a:buChar char="•"/>
              <a:defRPr sz="2400"/>
            </a:lvl1pPr>
            <a:lvl2pPr marL="914400" lvl="1" indent="-355600" algn="l">
              <a:spcBef>
                <a:spcPts val="400"/>
              </a:spcBef>
              <a:spcAft>
                <a:spcPts val="0"/>
              </a:spcAft>
              <a:buClr>
                <a:schemeClr val="lt1"/>
              </a:buClr>
              <a:buSzPts val="2000"/>
              <a:buChar char="–"/>
              <a:defRPr sz="2000"/>
            </a:lvl2pPr>
            <a:lvl3pPr marL="1371600" lvl="2" indent="-342900" algn="l">
              <a:spcBef>
                <a:spcPts val="360"/>
              </a:spcBef>
              <a:spcAft>
                <a:spcPts val="0"/>
              </a:spcAft>
              <a:buClr>
                <a:schemeClr val="lt1"/>
              </a:buClr>
              <a:buSzPts val="1800"/>
              <a:buChar char="•"/>
              <a:defRPr sz="1800"/>
            </a:lvl3pPr>
            <a:lvl4pPr marL="1828800" lvl="3" indent="-330200" algn="l">
              <a:spcBef>
                <a:spcPts val="320"/>
              </a:spcBef>
              <a:spcAft>
                <a:spcPts val="0"/>
              </a:spcAft>
              <a:buClr>
                <a:schemeClr val="lt1"/>
              </a:buClr>
              <a:buSzPts val="1600"/>
              <a:buChar char="–"/>
              <a:defRPr sz="1600"/>
            </a:lvl4pPr>
            <a:lvl5pPr marL="2286000" lvl="4" indent="-330200" algn="l">
              <a:spcBef>
                <a:spcPts val="320"/>
              </a:spcBef>
              <a:spcAft>
                <a:spcPts val="0"/>
              </a:spcAft>
              <a:buClr>
                <a:schemeClr val="lt1"/>
              </a:buClr>
              <a:buSzPts val="1600"/>
              <a:buChar char="»"/>
              <a:defRPr sz="1600"/>
            </a:lvl5pPr>
            <a:lvl6pPr marL="2743200" lvl="5" indent="-330200" algn="l">
              <a:spcBef>
                <a:spcPts val="320"/>
              </a:spcBef>
              <a:spcAft>
                <a:spcPts val="0"/>
              </a:spcAft>
              <a:buClr>
                <a:schemeClr val="lt1"/>
              </a:buClr>
              <a:buSzPts val="1600"/>
              <a:buChar char="•"/>
              <a:defRPr sz="1600"/>
            </a:lvl6pPr>
            <a:lvl7pPr marL="3200400" lvl="6" indent="-330200" algn="l">
              <a:spcBef>
                <a:spcPts val="320"/>
              </a:spcBef>
              <a:spcAft>
                <a:spcPts val="0"/>
              </a:spcAft>
              <a:buClr>
                <a:schemeClr val="lt1"/>
              </a:buClr>
              <a:buSzPts val="1600"/>
              <a:buChar char="•"/>
              <a:defRPr sz="1600"/>
            </a:lvl7pPr>
            <a:lvl8pPr marL="3657600" lvl="7" indent="-330200" algn="l">
              <a:spcBef>
                <a:spcPts val="320"/>
              </a:spcBef>
              <a:spcAft>
                <a:spcPts val="0"/>
              </a:spcAft>
              <a:buClr>
                <a:schemeClr val="lt1"/>
              </a:buClr>
              <a:buSzPts val="1600"/>
              <a:buChar char="•"/>
              <a:defRPr sz="1600"/>
            </a:lvl8pPr>
            <a:lvl9pPr marL="4114800" lvl="8" indent="-330200" algn="l">
              <a:spcBef>
                <a:spcPts val="320"/>
              </a:spcBef>
              <a:spcAft>
                <a:spcPts val="0"/>
              </a:spcAft>
              <a:buClr>
                <a:schemeClr val="lt1"/>
              </a:buClr>
              <a:buSzPts val="1600"/>
              <a:buChar char="•"/>
              <a:defRPr sz="1600"/>
            </a:lvl9pPr>
          </a:lstStyle>
          <a:p>
            <a:endParaRPr/>
          </a:p>
        </p:txBody>
      </p:sp>
      <p:sp>
        <p:nvSpPr>
          <p:cNvPr id="51" name="Google Shape;5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lt1"/>
              </a:buClr>
              <a:buSzPts val="3200"/>
              <a:buChar char="•"/>
              <a:defRPr sz="3200"/>
            </a:lvl1pPr>
            <a:lvl2pPr marL="914400" lvl="1" indent="-406400" algn="l">
              <a:spcBef>
                <a:spcPts val="560"/>
              </a:spcBef>
              <a:spcAft>
                <a:spcPts val="0"/>
              </a:spcAft>
              <a:buClr>
                <a:schemeClr val="lt1"/>
              </a:buClr>
              <a:buSzPts val="2800"/>
              <a:buChar char="–"/>
              <a:defRPr sz="2800"/>
            </a:lvl2pPr>
            <a:lvl3pPr marL="1371600" lvl="2" indent="-381000" algn="l">
              <a:spcBef>
                <a:spcPts val="480"/>
              </a:spcBef>
              <a:spcAft>
                <a:spcPts val="0"/>
              </a:spcAft>
              <a:buClr>
                <a:schemeClr val="lt1"/>
              </a:buClr>
              <a:buSzPts val="2400"/>
              <a:buChar char="•"/>
              <a:defRPr sz="2400"/>
            </a:lvl3pPr>
            <a:lvl4pPr marL="1828800" lvl="3" indent="-355600" algn="l">
              <a:spcBef>
                <a:spcPts val="400"/>
              </a:spcBef>
              <a:spcAft>
                <a:spcPts val="0"/>
              </a:spcAft>
              <a:buClr>
                <a:schemeClr val="lt1"/>
              </a:buClr>
              <a:buSzPts val="2000"/>
              <a:buChar char="–"/>
              <a:defRPr sz="2000"/>
            </a:lvl4pPr>
            <a:lvl5pPr marL="2286000" lvl="4" indent="-355600" algn="l">
              <a:spcBef>
                <a:spcPts val="400"/>
              </a:spcBef>
              <a:spcAft>
                <a:spcPts val="0"/>
              </a:spcAft>
              <a:buClr>
                <a:schemeClr val="lt1"/>
              </a:buClr>
              <a:buSzPts val="2000"/>
              <a:buChar char="»"/>
              <a:defRPr sz="2000"/>
            </a:lvl5pPr>
            <a:lvl6pPr marL="2743200" lvl="5" indent="-355600" algn="l">
              <a:spcBef>
                <a:spcPts val="400"/>
              </a:spcBef>
              <a:spcAft>
                <a:spcPts val="0"/>
              </a:spcAft>
              <a:buClr>
                <a:schemeClr val="lt1"/>
              </a:buClr>
              <a:buSzPts val="2000"/>
              <a:buChar char="•"/>
              <a:defRPr sz="2000"/>
            </a:lvl6pPr>
            <a:lvl7pPr marL="3200400" lvl="6" indent="-355600" algn="l">
              <a:spcBef>
                <a:spcPts val="400"/>
              </a:spcBef>
              <a:spcAft>
                <a:spcPts val="0"/>
              </a:spcAft>
              <a:buClr>
                <a:schemeClr val="lt1"/>
              </a:buClr>
              <a:buSzPts val="2000"/>
              <a:buChar char="•"/>
              <a:defRPr sz="2000"/>
            </a:lvl7pPr>
            <a:lvl8pPr marL="3657600" lvl="7" indent="-355600" algn="l">
              <a:spcBef>
                <a:spcPts val="400"/>
              </a:spcBef>
              <a:spcAft>
                <a:spcPts val="0"/>
              </a:spcAft>
              <a:buClr>
                <a:schemeClr val="lt1"/>
              </a:buClr>
              <a:buSzPts val="2000"/>
              <a:buChar char="•"/>
              <a:defRPr sz="2000"/>
            </a:lvl8pPr>
            <a:lvl9pPr marL="4114800" lvl="8" indent="-355600" algn="l">
              <a:spcBef>
                <a:spcPts val="400"/>
              </a:spcBef>
              <a:spcAft>
                <a:spcPts val="0"/>
              </a:spcAft>
              <a:buClr>
                <a:schemeClr val="lt1"/>
              </a:buClr>
              <a:buSzPts val="2000"/>
              <a:buChar char="•"/>
              <a:defRPr sz="2000"/>
            </a:lvl9pPr>
          </a:lstStyle>
          <a:p>
            <a:endParaRPr/>
          </a:p>
        </p:txBody>
      </p:sp>
      <p:sp>
        <p:nvSpPr>
          <p:cNvPr id="61" name="Google Shape;61;p3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lt1"/>
              </a:buClr>
              <a:buSzPts val="1400"/>
              <a:buNone/>
              <a:defRPr sz="1400"/>
            </a:lvl1pPr>
            <a:lvl2pPr marL="914400" lvl="1" indent="-228600" algn="l">
              <a:spcBef>
                <a:spcPts val="240"/>
              </a:spcBef>
              <a:spcAft>
                <a:spcPts val="0"/>
              </a:spcAft>
              <a:buClr>
                <a:schemeClr val="lt1"/>
              </a:buClr>
              <a:buSzPts val="1200"/>
              <a:buNone/>
              <a:defRPr sz="1200"/>
            </a:lvl2pPr>
            <a:lvl3pPr marL="1371600" lvl="2" indent="-228600" algn="l">
              <a:spcBef>
                <a:spcPts val="200"/>
              </a:spcBef>
              <a:spcAft>
                <a:spcPts val="0"/>
              </a:spcAft>
              <a:buClr>
                <a:schemeClr val="lt1"/>
              </a:buClr>
              <a:buSzPts val="1000"/>
              <a:buNone/>
              <a:defRPr sz="1000"/>
            </a:lvl3pPr>
            <a:lvl4pPr marL="1828800" lvl="3" indent="-228600" algn="l">
              <a:spcBef>
                <a:spcPts val="180"/>
              </a:spcBef>
              <a:spcAft>
                <a:spcPts val="0"/>
              </a:spcAft>
              <a:buClr>
                <a:schemeClr val="lt1"/>
              </a:buClr>
              <a:buSzPts val="900"/>
              <a:buNone/>
              <a:defRPr sz="900"/>
            </a:lvl4pPr>
            <a:lvl5pPr marL="2286000" lvl="4" indent="-228600" algn="l">
              <a:spcBef>
                <a:spcPts val="180"/>
              </a:spcBef>
              <a:spcAft>
                <a:spcPts val="0"/>
              </a:spcAft>
              <a:buClr>
                <a:schemeClr val="lt1"/>
              </a:buClr>
              <a:buSzPts val="900"/>
              <a:buNone/>
              <a:defRPr sz="900"/>
            </a:lvl5pPr>
            <a:lvl6pPr marL="2743200" lvl="5" indent="-228600" algn="l">
              <a:spcBef>
                <a:spcPts val="180"/>
              </a:spcBef>
              <a:spcAft>
                <a:spcPts val="0"/>
              </a:spcAft>
              <a:buClr>
                <a:schemeClr val="lt1"/>
              </a:buClr>
              <a:buSzPts val="900"/>
              <a:buNone/>
              <a:defRPr sz="900"/>
            </a:lvl6pPr>
            <a:lvl7pPr marL="3200400" lvl="6" indent="-228600" algn="l">
              <a:spcBef>
                <a:spcPts val="180"/>
              </a:spcBef>
              <a:spcAft>
                <a:spcPts val="0"/>
              </a:spcAft>
              <a:buClr>
                <a:schemeClr val="lt1"/>
              </a:buClr>
              <a:buSzPts val="900"/>
              <a:buNone/>
              <a:defRPr sz="900"/>
            </a:lvl7pPr>
            <a:lvl8pPr marL="3657600" lvl="7" indent="-228600" algn="l">
              <a:spcBef>
                <a:spcPts val="180"/>
              </a:spcBef>
              <a:spcAft>
                <a:spcPts val="0"/>
              </a:spcAft>
              <a:buClr>
                <a:schemeClr val="lt1"/>
              </a:buClr>
              <a:buSzPts val="900"/>
              <a:buNone/>
              <a:defRPr sz="900"/>
            </a:lvl8pPr>
            <a:lvl9pPr marL="4114800" lvl="8" indent="-228600" algn="l">
              <a:spcBef>
                <a:spcPts val="180"/>
              </a:spcBef>
              <a:spcAft>
                <a:spcPts val="0"/>
              </a:spcAft>
              <a:buClr>
                <a:schemeClr val="lt1"/>
              </a:buClr>
              <a:buSzPts val="900"/>
              <a:buNone/>
              <a:defRPr sz="900"/>
            </a:lvl9pPr>
          </a:lstStyle>
          <a:p>
            <a:endParaRPr/>
          </a:p>
        </p:txBody>
      </p:sp>
      <p:sp>
        <p:nvSpPr>
          <p:cNvPr id="62" name="Google Shape;62;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R="0" lvl="1" algn="l" rtl="0">
              <a:spcBef>
                <a:spcPts val="56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R="0" lvl="2" algn="l" rtl="0">
              <a:spcBef>
                <a:spcPts val="48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68" name="Google Shape;68;p3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lt1"/>
              </a:buClr>
              <a:buSzPts val="1400"/>
              <a:buNone/>
              <a:defRPr sz="1400"/>
            </a:lvl1pPr>
            <a:lvl2pPr marL="914400" lvl="1" indent="-228600" algn="l">
              <a:spcBef>
                <a:spcPts val="240"/>
              </a:spcBef>
              <a:spcAft>
                <a:spcPts val="0"/>
              </a:spcAft>
              <a:buClr>
                <a:schemeClr val="lt1"/>
              </a:buClr>
              <a:buSzPts val="1200"/>
              <a:buNone/>
              <a:defRPr sz="1200"/>
            </a:lvl2pPr>
            <a:lvl3pPr marL="1371600" lvl="2" indent="-228600" algn="l">
              <a:spcBef>
                <a:spcPts val="200"/>
              </a:spcBef>
              <a:spcAft>
                <a:spcPts val="0"/>
              </a:spcAft>
              <a:buClr>
                <a:schemeClr val="lt1"/>
              </a:buClr>
              <a:buSzPts val="1000"/>
              <a:buNone/>
              <a:defRPr sz="1000"/>
            </a:lvl3pPr>
            <a:lvl4pPr marL="1828800" lvl="3" indent="-228600" algn="l">
              <a:spcBef>
                <a:spcPts val="180"/>
              </a:spcBef>
              <a:spcAft>
                <a:spcPts val="0"/>
              </a:spcAft>
              <a:buClr>
                <a:schemeClr val="lt1"/>
              </a:buClr>
              <a:buSzPts val="900"/>
              <a:buNone/>
              <a:defRPr sz="900"/>
            </a:lvl4pPr>
            <a:lvl5pPr marL="2286000" lvl="4" indent="-228600" algn="l">
              <a:spcBef>
                <a:spcPts val="180"/>
              </a:spcBef>
              <a:spcAft>
                <a:spcPts val="0"/>
              </a:spcAft>
              <a:buClr>
                <a:schemeClr val="lt1"/>
              </a:buClr>
              <a:buSzPts val="900"/>
              <a:buNone/>
              <a:defRPr sz="900"/>
            </a:lvl5pPr>
            <a:lvl6pPr marL="2743200" lvl="5" indent="-228600" algn="l">
              <a:spcBef>
                <a:spcPts val="180"/>
              </a:spcBef>
              <a:spcAft>
                <a:spcPts val="0"/>
              </a:spcAft>
              <a:buClr>
                <a:schemeClr val="lt1"/>
              </a:buClr>
              <a:buSzPts val="900"/>
              <a:buNone/>
              <a:defRPr sz="900"/>
            </a:lvl6pPr>
            <a:lvl7pPr marL="3200400" lvl="6" indent="-228600" algn="l">
              <a:spcBef>
                <a:spcPts val="180"/>
              </a:spcBef>
              <a:spcAft>
                <a:spcPts val="0"/>
              </a:spcAft>
              <a:buClr>
                <a:schemeClr val="lt1"/>
              </a:buClr>
              <a:buSzPts val="900"/>
              <a:buNone/>
              <a:defRPr sz="900"/>
            </a:lvl7pPr>
            <a:lvl8pPr marL="3657600" lvl="7" indent="-228600" algn="l">
              <a:spcBef>
                <a:spcPts val="180"/>
              </a:spcBef>
              <a:spcAft>
                <a:spcPts val="0"/>
              </a:spcAft>
              <a:buClr>
                <a:schemeClr val="lt1"/>
              </a:buClr>
              <a:buSzPts val="900"/>
              <a:buNone/>
              <a:defRPr sz="900"/>
            </a:lvl8pPr>
            <a:lvl9pPr marL="4114800" lvl="8" indent="-228600" algn="l">
              <a:spcBef>
                <a:spcPts val="180"/>
              </a:spcBef>
              <a:spcAft>
                <a:spcPts val="0"/>
              </a:spcAft>
              <a:buClr>
                <a:schemeClr val="lt1"/>
              </a:buClr>
              <a:buSzPts val="900"/>
              <a:buNone/>
              <a:defRPr sz="900"/>
            </a:lvl9pPr>
          </a:lstStyle>
          <a:p>
            <a:endParaRPr/>
          </a:p>
        </p:txBody>
      </p:sp>
      <p:sp>
        <p:nvSpPr>
          <p:cNvPr id="69" name="Google Shape;69;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4"/>
        <p:cNvGrpSpPr/>
        <p:nvPr/>
      </p:nvGrpSpPr>
      <p:grpSpPr>
        <a:xfrm>
          <a:off x="0" y="0"/>
          <a:ext cx="0" cy="0"/>
          <a:chOff x="0" y="0"/>
          <a:chExt cx="0" cy="0"/>
        </a:xfrm>
      </p:grpSpPr>
      <p:sp>
        <p:nvSpPr>
          <p:cNvPr id="85" name="Google Shape;85;p26"/>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86" name="Google Shape;86;p26"/>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7" name="Google Shape;87;p26"/>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1pPr>
            <a:lvl2pPr marL="0" marR="0" lvl="1"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2pPr>
            <a:lvl3pPr marL="0" marR="0" lvl="2"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3pPr>
            <a:lvl4pPr marL="0" marR="0" lvl="3"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4pPr>
            <a:lvl5pPr marL="0" marR="0" lvl="4"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5pPr>
            <a:lvl6pPr marL="0" marR="0" lvl="5"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6pPr>
            <a:lvl7pPr marL="0" marR="0" lvl="6"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7pPr>
            <a:lvl8pPr marL="0" marR="0" lvl="7"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8pPr>
            <a:lvl9pPr marL="0" marR="0" lvl="8" indent="0" algn="r" rtl="0">
              <a:spcBef>
                <a:spcPts val="0"/>
              </a:spcBef>
              <a:spcAft>
                <a:spcPts val="0"/>
              </a:spcAft>
              <a:buClr>
                <a:schemeClr val="dk2"/>
              </a:buClr>
              <a:buSzPts val="1000"/>
              <a:buFont typeface="Arial"/>
              <a:buNone/>
              <a:defRPr sz="1000">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A54C8E-C589-4221-A848-1C179C5EF59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C5FDCA-9514-4AF9-889D-E80E5D9411B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E0A80-4ED0-404A-973E-DC873299EA8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0B87BA6-5140-431C-BD02-0DB129EB897D}" type="datetimeFigureOut">
              <a:rPr lang="en-US" smtClean="0"/>
              <a:t>8/19/2022</a:t>
            </a:fld>
            <a:endParaRPr lang="en-US"/>
          </a:p>
        </p:txBody>
      </p:sp>
      <p:sp>
        <p:nvSpPr>
          <p:cNvPr id="5" name="Footer Placeholder 4">
            <a:extLst>
              <a:ext uri="{FF2B5EF4-FFF2-40B4-BE49-F238E27FC236}">
                <a16:creationId xmlns:a16="http://schemas.microsoft.com/office/drawing/2014/main" id="{E2D9CB22-9C75-407A-9B23-24539E67ABF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FA13D3-93F4-470F-954C-703E8706A50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9EA142-8B0C-4CA3-B7FB-59D66158DE3C}" type="slidenum">
              <a:rPr lang="en-US" smtClean="0"/>
              <a:t>‹#›</a:t>
            </a:fld>
            <a:endParaRPr lang="en-US"/>
          </a:p>
        </p:txBody>
      </p:sp>
    </p:spTree>
    <p:extLst>
      <p:ext uri="{BB962C8B-B14F-4D97-AF65-F5344CB8AC3E}">
        <p14:creationId xmlns:p14="http://schemas.microsoft.com/office/powerpoint/2010/main" val="413257216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33247283"/>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7" Type="http://schemas.microsoft.com/office/2007/relationships/hdphoto" Target="../media/hdphoto2.wdp"/><Relationship Id="rId2" Type="http://schemas.openxmlformats.org/officeDocument/2006/relationships/notesSlide" Target="../notesSlides/notesSlide17.xml"/><Relationship Id="rId1" Type="http://schemas.openxmlformats.org/officeDocument/2006/relationships/slideLayout" Target="../slideLayouts/slideLayout31.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hyperlink" Target="mailto:Sandra_Friesen@chino.k12.ca.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6.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DC957-6CD5-4BBE-A993-D99EF4343DC1}"/>
              </a:ext>
            </a:extLst>
          </p:cNvPr>
          <p:cNvSpPr>
            <a:spLocks noGrp="1"/>
          </p:cNvSpPr>
          <p:nvPr>
            <p:ph type="ctrTitle"/>
          </p:nvPr>
        </p:nvSpPr>
        <p:spPr>
          <a:xfrm>
            <a:off x="5598460" y="2195219"/>
            <a:ext cx="3065480" cy="2166836"/>
          </a:xfrm>
        </p:spPr>
        <p:txBody>
          <a:bodyPr anchor="b">
            <a:normAutofit/>
          </a:bodyPr>
          <a:lstStyle/>
          <a:p>
            <a:r>
              <a:rPr lang="en-US" sz="4050" dirty="0"/>
              <a:t>Back to School Night</a:t>
            </a:r>
            <a:br>
              <a:rPr lang="en-US" sz="4050" dirty="0"/>
            </a:br>
            <a:endParaRPr lang="en-US" sz="4050" dirty="0"/>
          </a:p>
        </p:txBody>
      </p:sp>
      <p:sp>
        <p:nvSpPr>
          <p:cNvPr id="3" name="Subtitle 2">
            <a:extLst>
              <a:ext uri="{FF2B5EF4-FFF2-40B4-BE49-F238E27FC236}">
                <a16:creationId xmlns:a16="http://schemas.microsoft.com/office/drawing/2014/main" id="{9439285D-28B4-4967-AF07-71141D43A0BE}"/>
              </a:ext>
            </a:extLst>
          </p:cNvPr>
          <p:cNvSpPr>
            <a:spLocks noGrp="1"/>
          </p:cNvSpPr>
          <p:nvPr>
            <p:ph type="subTitle" idx="1"/>
          </p:nvPr>
        </p:nvSpPr>
        <p:spPr>
          <a:xfrm>
            <a:off x="5598459" y="4420420"/>
            <a:ext cx="3065479" cy="860897"/>
          </a:xfrm>
        </p:spPr>
        <p:txBody>
          <a:bodyPr anchor="t">
            <a:normAutofit/>
          </a:bodyPr>
          <a:lstStyle/>
          <a:p>
            <a:r>
              <a:rPr lang="en-US" sz="3300" dirty="0"/>
              <a:t>2022 -2023</a:t>
            </a:r>
          </a:p>
          <a:p>
            <a:endParaRPr lang="en-US" sz="3300" dirty="0"/>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857250"/>
            <a:ext cx="5391038" cy="51435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pPr>
            <a:endParaRPr lang="en-US" sz="1350" kern="1200">
              <a:solidFill>
                <a:prstClr val="white"/>
              </a:solidFill>
              <a:latin typeface="Calibri" panose="020F0502020204030204"/>
            </a:endParaRPr>
          </a:p>
        </p:txBody>
      </p:sp>
      <p:pic>
        <p:nvPicPr>
          <p:cNvPr id="5" name="Picture 4">
            <a:extLst>
              <a:ext uri="{FF2B5EF4-FFF2-40B4-BE49-F238E27FC236}">
                <a16:creationId xmlns:a16="http://schemas.microsoft.com/office/drawing/2014/main" id="{42D1F743-E97B-4D93-9A35-96B5F1285E4E}"/>
              </a:ext>
            </a:extLst>
          </p:cNvPr>
          <p:cNvPicPr>
            <a:picLocks noChangeAspect="1"/>
          </p:cNvPicPr>
          <p:nvPr/>
        </p:nvPicPr>
        <p:blipFill>
          <a:blip r:embed="rId2"/>
          <a:srcRect t="13410" b="13410"/>
          <a:stretch/>
        </p:blipFill>
        <p:spPr>
          <a:xfrm>
            <a:off x="119668" y="857257"/>
            <a:ext cx="5271371" cy="5143493"/>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1037584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167"/>
        <p:cNvGrpSpPr/>
        <p:nvPr/>
      </p:nvGrpSpPr>
      <p:grpSpPr>
        <a:xfrm>
          <a:off x="0" y="0"/>
          <a:ext cx="0" cy="0"/>
          <a:chOff x="0" y="0"/>
          <a:chExt cx="0" cy="0"/>
        </a:xfrm>
      </p:grpSpPr>
      <p:sp>
        <p:nvSpPr>
          <p:cNvPr id="168" name="Google Shape;168;p6"/>
          <p:cNvSpPr txBox="1">
            <a:spLocks noGrp="1"/>
          </p:cNvSpPr>
          <p:nvPr>
            <p:ph type="title"/>
          </p:nvPr>
        </p:nvSpPr>
        <p:spPr>
          <a:xfrm>
            <a:off x="457200" y="274638"/>
            <a:ext cx="8229600" cy="1858962"/>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alibri"/>
              <a:buNone/>
            </a:pPr>
            <a:r>
              <a:rPr lang="en-US" b="1"/>
              <a:t> </a:t>
            </a:r>
            <a:r>
              <a:rPr lang="en-US" b="1">
                <a:solidFill>
                  <a:srgbClr val="E06666"/>
                </a:solidFill>
              </a:rPr>
              <a:t>Positive Behavior</a:t>
            </a:r>
            <a:br>
              <a:rPr lang="en-US" b="1">
                <a:solidFill>
                  <a:srgbClr val="E06666"/>
                </a:solidFill>
              </a:rPr>
            </a:br>
            <a:r>
              <a:rPr lang="en-US" b="1">
                <a:solidFill>
                  <a:srgbClr val="E06666"/>
                </a:solidFill>
              </a:rPr>
              <a:t>Supports</a:t>
            </a:r>
            <a:br>
              <a:rPr lang="en-US">
                <a:solidFill>
                  <a:srgbClr val="E06666"/>
                </a:solidFill>
              </a:rPr>
            </a:br>
            <a:endParaRPr>
              <a:solidFill>
                <a:srgbClr val="E06666"/>
              </a:solidFill>
            </a:endParaRPr>
          </a:p>
        </p:txBody>
      </p:sp>
      <p:sp>
        <p:nvSpPr>
          <p:cNvPr id="169" name="Google Shape;169;p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25000" lnSpcReduction="20000"/>
          </a:bodyPr>
          <a:lstStyle/>
          <a:p>
            <a:pPr marL="342900" lvl="0" indent="-337502" algn="l" rtl="0">
              <a:spcBef>
                <a:spcPts val="0"/>
              </a:spcBef>
              <a:spcAft>
                <a:spcPts val="0"/>
              </a:spcAft>
              <a:buClr>
                <a:schemeClr val="lt1"/>
              </a:buClr>
              <a:buSzPct val="100000"/>
              <a:buChar char="•"/>
            </a:pPr>
            <a:r>
              <a:rPr lang="en-US" sz="11500" dirty="0"/>
              <a:t>Clear communication of Expectations with frequent acknowledgement.</a:t>
            </a:r>
            <a:endParaRPr sz="11500" dirty="0"/>
          </a:p>
          <a:p>
            <a:pPr marL="342900" lvl="0" indent="-337502" algn="l" rtl="0">
              <a:spcBef>
                <a:spcPts val="0"/>
              </a:spcBef>
              <a:spcAft>
                <a:spcPts val="0"/>
              </a:spcAft>
              <a:buClr>
                <a:schemeClr val="lt1"/>
              </a:buClr>
              <a:buSzPct val="100000"/>
              <a:buChar char="•"/>
            </a:pPr>
            <a:r>
              <a:rPr lang="en-US" sz="11500" dirty="0" err="1"/>
              <a:t>Rowards</a:t>
            </a:r>
            <a:r>
              <a:rPr lang="en-US" sz="11500" dirty="0"/>
              <a:t> and Wheel Spin Monday.</a:t>
            </a:r>
            <a:endParaRPr sz="11500" dirty="0"/>
          </a:p>
          <a:p>
            <a:pPr marL="342900" lvl="0" indent="-337502" algn="l" rtl="0">
              <a:spcBef>
                <a:spcPts val="592"/>
              </a:spcBef>
              <a:spcAft>
                <a:spcPts val="0"/>
              </a:spcAft>
              <a:buClr>
                <a:schemeClr val="lt1"/>
              </a:buClr>
              <a:buSzPct val="100000"/>
              <a:buChar char="•"/>
            </a:pPr>
            <a:r>
              <a:rPr lang="en-US" sz="11500" dirty="0"/>
              <a:t>Class tickets awarded for following school routines/expectations. Tickets can be used to purchase prizes from the classroom store.</a:t>
            </a:r>
            <a:endParaRPr sz="11500" dirty="0"/>
          </a:p>
          <a:p>
            <a:pPr marL="342900" lvl="0" indent="-337502" algn="l" rtl="0">
              <a:spcBef>
                <a:spcPts val="592"/>
              </a:spcBef>
              <a:spcAft>
                <a:spcPts val="0"/>
              </a:spcAft>
              <a:buClr>
                <a:schemeClr val="lt1"/>
              </a:buClr>
              <a:buSzPct val="100000"/>
              <a:buChar char="•"/>
            </a:pPr>
            <a:r>
              <a:rPr lang="en-US" sz="11500" dirty="0"/>
              <a:t>Team points: Ice Cream $1 , Pizza $2, Homework Pass.</a:t>
            </a:r>
            <a:endParaRPr sz="11500" dirty="0"/>
          </a:p>
          <a:p>
            <a:pPr marL="342900" lvl="0" indent="-337502" algn="l" rtl="0">
              <a:spcBef>
                <a:spcPts val="592"/>
              </a:spcBef>
              <a:spcAft>
                <a:spcPts val="0"/>
              </a:spcAft>
              <a:buClr>
                <a:schemeClr val="lt1"/>
              </a:buClr>
              <a:buSzPct val="100000"/>
              <a:buChar char="•"/>
            </a:pPr>
            <a:r>
              <a:rPr lang="en-US" sz="11500" dirty="0"/>
              <a:t>Weekly Second Step Lessons – Empathy, Communication, Emotion Management </a:t>
            </a:r>
            <a:endParaRPr sz="11500" dirty="0"/>
          </a:p>
          <a:p>
            <a:pPr marL="342900" lvl="0" indent="-154940" algn="l" rtl="0">
              <a:spcBef>
                <a:spcPts val="592"/>
              </a:spcBef>
              <a:spcAft>
                <a:spcPts val="0"/>
              </a:spcAft>
              <a:buClr>
                <a:schemeClr val="lt1"/>
              </a:buClr>
              <a:buSzPct val="100000"/>
              <a:buNone/>
            </a:pPr>
            <a:endParaRPr dirty="0"/>
          </a:p>
          <a:p>
            <a:pPr marL="342900" lvl="0" indent="-154940" algn="l" rtl="0">
              <a:spcBef>
                <a:spcPts val="592"/>
              </a:spcBef>
              <a:spcAft>
                <a:spcPts val="0"/>
              </a:spcAft>
              <a:buClr>
                <a:schemeClr val="lt1"/>
              </a:buClr>
              <a:buSzPct val="100000"/>
              <a:buNone/>
            </a:pPr>
            <a:endParaRPr dirty="0"/>
          </a:p>
          <a:p>
            <a:pPr marL="342900" lvl="0" indent="-154940" algn="l" rtl="0">
              <a:spcBef>
                <a:spcPts val="592"/>
              </a:spcBef>
              <a:spcAft>
                <a:spcPts val="0"/>
              </a:spcAft>
              <a:buClr>
                <a:schemeClr val="lt1"/>
              </a:buClr>
              <a:buSzPct val="100000"/>
              <a:buNone/>
            </a:pPr>
            <a:endParaRPr dirty="0"/>
          </a:p>
        </p:txBody>
      </p:sp>
      <p:pic>
        <p:nvPicPr>
          <p:cNvPr id="3" name="Picture 2" descr="A picture containing text, covered, bunch, different&#10;&#10;Description automatically generated">
            <a:extLst>
              <a:ext uri="{FF2B5EF4-FFF2-40B4-BE49-F238E27FC236}">
                <a16:creationId xmlns:a16="http://schemas.microsoft.com/office/drawing/2014/main" id="{3C411564-0948-495A-8D3C-47DC7DDE090C}"/>
              </a:ext>
            </a:extLst>
          </p:cNvPr>
          <p:cNvPicPr>
            <a:picLocks noChangeAspect="1"/>
          </p:cNvPicPr>
          <p:nvPr/>
        </p:nvPicPr>
        <p:blipFill>
          <a:blip r:embed="rId3"/>
          <a:stretch>
            <a:fillRect/>
          </a:stretch>
        </p:blipFill>
        <p:spPr>
          <a:xfrm>
            <a:off x="6861426" y="5257800"/>
            <a:ext cx="2133600" cy="1600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174"/>
        <p:cNvGrpSpPr/>
        <p:nvPr/>
      </p:nvGrpSpPr>
      <p:grpSpPr>
        <a:xfrm>
          <a:off x="0" y="0"/>
          <a:ext cx="0" cy="0"/>
          <a:chOff x="0" y="0"/>
          <a:chExt cx="0" cy="0"/>
        </a:xfrm>
      </p:grpSpPr>
      <p:sp>
        <p:nvSpPr>
          <p:cNvPr id="175" name="Google Shape;17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rgbClr val="E06666"/>
                </a:solidFill>
              </a:rPr>
              <a:t>Consequences Continuum</a:t>
            </a:r>
            <a:endParaRPr>
              <a:solidFill>
                <a:srgbClr val="E06666"/>
              </a:solidFill>
            </a:endParaRPr>
          </a:p>
        </p:txBody>
      </p:sp>
      <p:sp>
        <p:nvSpPr>
          <p:cNvPr id="176" name="Google Shape;176;p7"/>
          <p:cNvSpPr txBox="1"/>
          <p:nvPr/>
        </p:nvSpPr>
        <p:spPr>
          <a:xfrm>
            <a:off x="457200" y="1752600"/>
            <a:ext cx="8229600" cy="354030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lt1"/>
              </a:buClr>
              <a:buSzPts val="3200"/>
              <a:buFont typeface="Arial"/>
              <a:buChar char="•"/>
            </a:pPr>
            <a:r>
              <a:rPr lang="en-US" sz="3200">
                <a:solidFill>
                  <a:schemeClr val="lt1"/>
                </a:solidFill>
                <a:latin typeface="Calibri"/>
                <a:ea typeface="Calibri"/>
                <a:cs typeface="Calibri"/>
                <a:sym typeface="Calibri"/>
              </a:rPr>
              <a:t>Reminder of Expectations </a:t>
            </a:r>
            <a:endParaRPr/>
          </a:p>
          <a:p>
            <a:pPr marL="457200" marR="0" lvl="0" indent="-457200" algn="l" rtl="0">
              <a:spcBef>
                <a:spcPts val="0"/>
              </a:spcBef>
              <a:spcAft>
                <a:spcPts val="0"/>
              </a:spcAft>
              <a:buClr>
                <a:schemeClr val="lt1"/>
              </a:buClr>
              <a:buSzPts val="3200"/>
              <a:buFont typeface="Arial"/>
              <a:buChar char="•"/>
            </a:pPr>
            <a:r>
              <a:rPr lang="en-US" sz="3200">
                <a:solidFill>
                  <a:schemeClr val="lt1"/>
                </a:solidFill>
                <a:latin typeface="Calibri"/>
                <a:ea typeface="Calibri"/>
                <a:cs typeface="Calibri"/>
                <a:sym typeface="Calibri"/>
              </a:rPr>
              <a:t>Choice slip for repeated offense</a:t>
            </a:r>
            <a:endParaRPr/>
          </a:p>
          <a:p>
            <a:pPr marL="457200" marR="0" lvl="0" indent="-457200" algn="l" rtl="0">
              <a:spcBef>
                <a:spcPts val="0"/>
              </a:spcBef>
              <a:spcAft>
                <a:spcPts val="0"/>
              </a:spcAft>
              <a:buClr>
                <a:schemeClr val="lt1"/>
              </a:buClr>
              <a:buSzPts val="3200"/>
              <a:buFont typeface="Arial"/>
              <a:buChar char="•"/>
            </a:pPr>
            <a:r>
              <a:rPr lang="en-US" sz="3200">
                <a:solidFill>
                  <a:schemeClr val="lt1"/>
                </a:solidFill>
                <a:latin typeface="Calibri"/>
                <a:ea typeface="Calibri"/>
                <a:cs typeface="Calibri"/>
                <a:sym typeface="Calibri"/>
              </a:rPr>
              <a:t>Parent contact by phone or email</a:t>
            </a:r>
            <a:endParaRPr/>
          </a:p>
          <a:p>
            <a:pPr marL="457200" marR="0" lvl="0" indent="-457200" algn="l" rtl="0">
              <a:spcBef>
                <a:spcPts val="0"/>
              </a:spcBef>
              <a:spcAft>
                <a:spcPts val="0"/>
              </a:spcAft>
              <a:buClr>
                <a:schemeClr val="lt1"/>
              </a:buClr>
              <a:buSzPts val="3200"/>
              <a:buFont typeface="Arial"/>
              <a:buChar char="•"/>
            </a:pPr>
            <a:r>
              <a:rPr lang="en-US" sz="3200">
                <a:solidFill>
                  <a:schemeClr val="lt1"/>
                </a:solidFill>
                <a:latin typeface="Calibri"/>
                <a:ea typeface="Calibri"/>
                <a:cs typeface="Calibri"/>
                <a:sym typeface="Calibri"/>
              </a:rPr>
              <a:t>Referral to Administration for support ( Some behaviors go directly to administration ie: Theft, profanity, physical violence, racial slurs etc.)</a:t>
            </a:r>
            <a:endParaRPr/>
          </a:p>
        </p:txBody>
      </p:sp>
      <p:pic>
        <p:nvPicPr>
          <p:cNvPr id="177" name="Google Shape;177;p7"/>
          <p:cNvPicPr preferRelativeResize="0"/>
          <p:nvPr/>
        </p:nvPicPr>
        <p:blipFill>
          <a:blip r:embed="rId3">
            <a:alphaModFix/>
          </a:blip>
          <a:stretch>
            <a:fillRect/>
          </a:stretch>
        </p:blipFill>
        <p:spPr>
          <a:xfrm>
            <a:off x="7228725" y="4831300"/>
            <a:ext cx="1710550" cy="19243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181"/>
        <p:cNvGrpSpPr/>
        <p:nvPr/>
      </p:nvGrpSpPr>
      <p:grpSpPr>
        <a:xfrm>
          <a:off x="0" y="0"/>
          <a:ext cx="0" cy="0"/>
          <a:chOff x="0" y="0"/>
          <a:chExt cx="0" cy="0"/>
        </a:xfrm>
      </p:grpSpPr>
      <p:sp>
        <p:nvSpPr>
          <p:cNvPr id="182" name="Google Shape;182;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alibri"/>
              <a:buNone/>
            </a:pPr>
            <a:r>
              <a:rPr lang="en-US" b="1">
                <a:solidFill>
                  <a:srgbClr val="E06666"/>
                </a:solidFill>
              </a:rPr>
              <a:t>PE</a:t>
            </a:r>
            <a:br>
              <a:rPr lang="en-US"/>
            </a:br>
            <a:endParaRPr/>
          </a:p>
        </p:txBody>
      </p:sp>
      <p:sp>
        <p:nvSpPr>
          <p:cNvPr id="183" name="Google Shape;183;p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3200"/>
              <a:buChar char="•"/>
            </a:pPr>
            <a:r>
              <a:rPr lang="en-US"/>
              <a:t>100 minutes per week </a:t>
            </a:r>
            <a:endParaRPr/>
          </a:p>
          <a:p>
            <a:pPr marL="342900" lvl="0" indent="-342900" algn="l" rtl="0">
              <a:spcBef>
                <a:spcPts val="640"/>
              </a:spcBef>
              <a:spcAft>
                <a:spcPts val="0"/>
              </a:spcAft>
              <a:buClr>
                <a:schemeClr val="lt1"/>
              </a:buClr>
              <a:buSzPts val="3200"/>
              <a:buChar char="•"/>
            </a:pPr>
            <a:r>
              <a:rPr lang="en-US"/>
              <a:t>Wear appropriate shoes and clothing for running and playing. Shoes can be changed after if desired.</a:t>
            </a:r>
            <a:endParaRPr/>
          </a:p>
          <a:p>
            <a:pPr marL="342900" lvl="0" indent="-342900" algn="l" rtl="0">
              <a:spcBef>
                <a:spcPts val="640"/>
              </a:spcBef>
              <a:spcAft>
                <a:spcPts val="0"/>
              </a:spcAft>
              <a:buClr>
                <a:schemeClr val="lt1"/>
              </a:buClr>
              <a:buSzPts val="3200"/>
              <a:buChar char="•"/>
            </a:pPr>
            <a:r>
              <a:rPr lang="en-US"/>
              <a:t>Participation is required unless there is a medical issue- parent note or email for short term. Doctor’s note for long-term.</a:t>
            </a:r>
            <a:endParaRPr/>
          </a:p>
          <a:p>
            <a:pPr marL="0" lvl="0" indent="0" algn="l" rtl="0">
              <a:spcBef>
                <a:spcPts val="640"/>
              </a:spcBef>
              <a:spcAft>
                <a:spcPts val="0"/>
              </a:spcAft>
              <a:buClr>
                <a:schemeClr val="lt1"/>
              </a:buClr>
              <a:buSzPts val="3200"/>
              <a:buNone/>
            </a:pPr>
            <a:endParaRPr/>
          </a:p>
        </p:txBody>
      </p:sp>
      <p:pic>
        <p:nvPicPr>
          <p:cNvPr id="184" name="Google Shape;184;p8"/>
          <p:cNvPicPr preferRelativeResize="0"/>
          <p:nvPr/>
        </p:nvPicPr>
        <p:blipFill>
          <a:blip r:embed="rId3">
            <a:alphaModFix/>
          </a:blip>
          <a:stretch>
            <a:fillRect/>
          </a:stretch>
        </p:blipFill>
        <p:spPr>
          <a:xfrm>
            <a:off x="6634450" y="0"/>
            <a:ext cx="2386724" cy="2084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188"/>
        <p:cNvGrpSpPr/>
        <p:nvPr/>
      </p:nvGrpSpPr>
      <p:grpSpPr>
        <a:xfrm>
          <a:off x="0" y="0"/>
          <a:ext cx="0" cy="0"/>
          <a:chOff x="0" y="0"/>
          <a:chExt cx="0" cy="0"/>
        </a:xfrm>
      </p:grpSpPr>
      <p:sp>
        <p:nvSpPr>
          <p:cNvPr id="189" name="Google Shape;189;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alibri"/>
              <a:buNone/>
            </a:pPr>
            <a:r>
              <a:rPr lang="en-US" b="1">
                <a:solidFill>
                  <a:srgbClr val="E06666"/>
                </a:solidFill>
              </a:rPr>
              <a:t>Supplies</a:t>
            </a:r>
            <a:br>
              <a:rPr lang="en-US"/>
            </a:br>
            <a:endParaRPr/>
          </a:p>
        </p:txBody>
      </p:sp>
      <p:sp>
        <p:nvSpPr>
          <p:cNvPr id="190" name="Google Shape;190;p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000"/>
              <a:buNone/>
            </a:pPr>
            <a:endParaRPr sz="3000" dirty="0">
              <a:latin typeface="Arial"/>
              <a:ea typeface="Arial"/>
              <a:cs typeface="Arial"/>
              <a:sym typeface="Arial"/>
            </a:endParaRPr>
          </a:p>
          <a:p>
            <a:pPr marL="342900" lvl="0" indent="-345440" algn="l" rtl="0">
              <a:spcBef>
                <a:spcPts val="592"/>
              </a:spcBef>
              <a:spcAft>
                <a:spcPts val="0"/>
              </a:spcAft>
              <a:buClr>
                <a:schemeClr val="lt1"/>
              </a:buClr>
              <a:buSzPts val="3000"/>
              <a:buChar char="•"/>
            </a:pPr>
            <a:r>
              <a:rPr lang="en-US" sz="3000" dirty="0">
                <a:latin typeface="Arial"/>
                <a:ea typeface="Arial"/>
                <a:cs typeface="Arial"/>
                <a:sym typeface="Arial"/>
              </a:rPr>
              <a:t>Please let your teacher know if you have difficulty obtaining supplies </a:t>
            </a:r>
            <a:endParaRPr sz="3000" dirty="0">
              <a:latin typeface="Arial"/>
              <a:ea typeface="Arial"/>
              <a:cs typeface="Arial"/>
              <a:sym typeface="Arial"/>
            </a:endParaRPr>
          </a:p>
          <a:p>
            <a:pPr marL="342900" lvl="0" indent="-345440" algn="l" rtl="0">
              <a:spcBef>
                <a:spcPts val="592"/>
              </a:spcBef>
              <a:spcAft>
                <a:spcPts val="0"/>
              </a:spcAft>
              <a:buClr>
                <a:schemeClr val="lt1"/>
              </a:buClr>
              <a:buSzPts val="3000"/>
              <a:buChar char="•"/>
            </a:pPr>
            <a:r>
              <a:rPr lang="en-US" sz="3000" dirty="0">
                <a:latin typeface="Arial"/>
                <a:ea typeface="Arial"/>
                <a:cs typeface="Arial"/>
                <a:sym typeface="Arial"/>
              </a:rPr>
              <a:t>Desks are crowded with books and folders so please no extras-Keep fancy stuff at home</a:t>
            </a:r>
            <a:endParaRPr sz="3000" dirty="0">
              <a:latin typeface="Arial"/>
              <a:ea typeface="Arial"/>
              <a:cs typeface="Arial"/>
              <a:sym typeface="Arial"/>
            </a:endParaRPr>
          </a:p>
          <a:p>
            <a:pPr marL="342900" lvl="0" indent="-345440" algn="l" rtl="0">
              <a:spcBef>
                <a:spcPts val="592"/>
              </a:spcBef>
              <a:spcAft>
                <a:spcPts val="0"/>
              </a:spcAft>
              <a:buClr>
                <a:schemeClr val="lt1"/>
              </a:buClr>
              <a:buSzPts val="3000"/>
              <a:buChar char="•"/>
            </a:pPr>
            <a:r>
              <a:rPr lang="en-US" sz="3000" dirty="0">
                <a:latin typeface="Arial"/>
                <a:ea typeface="Arial"/>
                <a:cs typeface="Arial"/>
                <a:sym typeface="Arial"/>
              </a:rPr>
              <a:t>Students need basics at home for homework and projects.</a:t>
            </a:r>
            <a:endParaRPr sz="3000" dirty="0">
              <a:latin typeface="Arial"/>
              <a:ea typeface="Arial"/>
              <a:cs typeface="Arial"/>
              <a:sym typeface="Arial"/>
            </a:endParaRPr>
          </a:p>
          <a:p>
            <a:pPr marL="342900" lvl="0" indent="-345440" algn="l" rtl="0">
              <a:spcBef>
                <a:spcPts val="592"/>
              </a:spcBef>
              <a:spcAft>
                <a:spcPts val="0"/>
              </a:spcAft>
              <a:buClr>
                <a:schemeClr val="lt1"/>
              </a:buClr>
              <a:buSzPts val="3000"/>
              <a:buChar char="•"/>
            </a:pPr>
            <a:r>
              <a:rPr lang="en-US" sz="3000" dirty="0">
                <a:latin typeface="Arial"/>
                <a:ea typeface="Arial"/>
                <a:cs typeface="Arial"/>
                <a:sym typeface="Arial"/>
              </a:rPr>
              <a:t> Donations to the class to replenish supplies are appreciated.</a:t>
            </a:r>
            <a:endParaRPr sz="3000" dirty="0">
              <a:latin typeface="Arial"/>
              <a:ea typeface="Arial"/>
              <a:cs typeface="Arial"/>
              <a:sym typeface="Arial"/>
            </a:endParaRPr>
          </a:p>
          <a:p>
            <a:pPr marL="342900" lvl="0" indent="-154940" algn="l" rtl="0">
              <a:spcBef>
                <a:spcPts val="592"/>
              </a:spcBef>
              <a:spcAft>
                <a:spcPts val="0"/>
              </a:spcAft>
              <a:buClr>
                <a:schemeClr val="lt1"/>
              </a:buClr>
              <a:buSzPts val="3200"/>
              <a:buNone/>
            </a:pPr>
            <a:endParaRPr sz="3000" dirty="0">
              <a:latin typeface="Arial"/>
              <a:ea typeface="Arial"/>
              <a:cs typeface="Arial"/>
              <a:sym typeface="Arial"/>
            </a:endParaRPr>
          </a:p>
          <a:p>
            <a:pPr marL="342900" lvl="0" indent="-154940" algn="l" rtl="0">
              <a:spcBef>
                <a:spcPts val="592"/>
              </a:spcBef>
              <a:spcAft>
                <a:spcPts val="0"/>
              </a:spcAft>
              <a:buClr>
                <a:schemeClr val="lt1"/>
              </a:buClr>
              <a:buSzPts val="3200"/>
              <a:buNone/>
            </a:pPr>
            <a:endParaRPr dirty="0"/>
          </a:p>
        </p:txBody>
      </p:sp>
      <p:pic>
        <p:nvPicPr>
          <p:cNvPr id="191" name="Google Shape;191;p9"/>
          <p:cNvPicPr preferRelativeResize="0"/>
          <p:nvPr/>
        </p:nvPicPr>
        <p:blipFill>
          <a:blip r:embed="rId3">
            <a:alphaModFix/>
          </a:blip>
          <a:stretch>
            <a:fillRect/>
          </a:stretch>
        </p:blipFill>
        <p:spPr>
          <a:xfrm>
            <a:off x="7018350" y="0"/>
            <a:ext cx="2125651" cy="21256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195"/>
        <p:cNvGrpSpPr/>
        <p:nvPr/>
      </p:nvGrpSpPr>
      <p:grpSpPr>
        <a:xfrm>
          <a:off x="0" y="0"/>
          <a:ext cx="0" cy="0"/>
          <a:chOff x="0" y="0"/>
          <a:chExt cx="0" cy="0"/>
        </a:xfrm>
      </p:grpSpPr>
      <p:sp>
        <p:nvSpPr>
          <p:cNvPr id="196" name="Google Shape;19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alibri"/>
              <a:buNone/>
            </a:pPr>
            <a:r>
              <a:rPr lang="en-US" b="1">
                <a:solidFill>
                  <a:srgbClr val="E06666"/>
                </a:solidFill>
              </a:rPr>
              <a:t>Volunteer Opportunities</a:t>
            </a:r>
            <a:br>
              <a:rPr lang="en-US">
                <a:solidFill>
                  <a:srgbClr val="E06666"/>
                </a:solidFill>
              </a:rPr>
            </a:br>
            <a:endParaRPr>
              <a:solidFill>
                <a:srgbClr val="E06666"/>
              </a:solidFill>
            </a:endParaRPr>
          </a:p>
        </p:txBody>
      </p:sp>
      <p:sp>
        <p:nvSpPr>
          <p:cNvPr id="197" name="Google Shape;197;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3000" dirty="0">
                <a:latin typeface="Arial"/>
                <a:ea typeface="Arial"/>
                <a:cs typeface="Arial"/>
                <a:sym typeface="Arial"/>
              </a:rPr>
              <a:t>Prior approval with vaccination or negative COVID test within the last 7 days.</a:t>
            </a:r>
            <a:endParaRPr sz="3000" dirty="0">
              <a:latin typeface="Arial"/>
              <a:ea typeface="Arial"/>
              <a:cs typeface="Arial"/>
              <a:sym typeface="Arial"/>
            </a:endParaRPr>
          </a:p>
          <a:p>
            <a:pPr marL="342900" lvl="0" indent="-345440" algn="l" rtl="0">
              <a:spcBef>
                <a:spcPts val="592"/>
              </a:spcBef>
              <a:spcAft>
                <a:spcPts val="0"/>
              </a:spcAft>
              <a:buClr>
                <a:schemeClr val="lt1"/>
              </a:buClr>
              <a:buSzPts val="3000"/>
              <a:buChar char="•"/>
            </a:pPr>
            <a:r>
              <a:rPr lang="en-US" sz="3000" dirty="0">
                <a:latin typeface="Arial"/>
                <a:ea typeface="Arial"/>
                <a:cs typeface="Arial"/>
                <a:sym typeface="Arial"/>
              </a:rPr>
              <a:t>Art Academy</a:t>
            </a:r>
          </a:p>
          <a:p>
            <a:pPr marL="342900" lvl="0" indent="0" algn="l" rtl="0">
              <a:spcBef>
                <a:spcPts val="592"/>
              </a:spcBef>
              <a:spcAft>
                <a:spcPts val="0"/>
              </a:spcAft>
              <a:buNone/>
            </a:pPr>
            <a:endParaRPr lang="en-US" sz="3000" dirty="0">
              <a:latin typeface="Arial"/>
              <a:ea typeface="Arial"/>
              <a:cs typeface="Arial"/>
              <a:sym typeface="Arial"/>
            </a:endParaRPr>
          </a:p>
          <a:p>
            <a:pPr marL="342900" lvl="0" indent="0" algn="l" rtl="0">
              <a:spcBef>
                <a:spcPts val="592"/>
              </a:spcBef>
              <a:spcAft>
                <a:spcPts val="0"/>
              </a:spcAft>
              <a:buNone/>
            </a:pPr>
            <a:r>
              <a:rPr lang="en-US" sz="3000" dirty="0">
                <a:latin typeface="Arial"/>
                <a:ea typeface="Arial"/>
                <a:cs typeface="Arial"/>
                <a:sym typeface="Arial"/>
              </a:rPr>
              <a:t>Classroom Helper</a:t>
            </a:r>
          </a:p>
          <a:p>
            <a:pPr marL="342900" lvl="0" indent="0" algn="l" rtl="0">
              <a:spcBef>
                <a:spcPts val="592"/>
              </a:spcBef>
              <a:spcAft>
                <a:spcPts val="0"/>
              </a:spcAft>
              <a:buNone/>
            </a:pPr>
            <a:endParaRPr sz="3000" dirty="0">
              <a:latin typeface="Arial"/>
              <a:ea typeface="Arial"/>
              <a:cs typeface="Arial"/>
              <a:sym typeface="Arial"/>
            </a:endParaRPr>
          </a:p>
          <a:p>
            <a:pPr marL="342900" lvl="0" indent="-345440" algn="l" rtl="0">
              <a:spcBef>
                <a:spcPts val="592"/>
              </a:spcBef>
              <a:spcAft>
                <a:spcPts val="0"/>
              </a:spcAft>
              <a:buSzPts val="3000"/>
              <a:buChar char="•"/>
            </a:pPr>
            <a:r>
              <a:rPr lang="en-US" sz="3000" dirty="0">
                <a:latin typeface="Arial"/>
                <a:ea typeface="Arial"/>
                <a:cs typeface="Arial"/>
                <a:sym typeface="Arial"/>
              </a:rPr>
              <a:t>Colonial Day</a:t>
            </a:r>
            <a:endParaRPr sz="3000" dirty="0">
              <a:latin typeface="Arial"/>
              <a:ea typeface="Arial"/>
              <a:cs typeface="Arial"/>
              <a:sym typeface="Arial"/>
            </a:endParaRPr>
          </a:p>
          <a:p>
            <a:pPr marL="0" lvl="0" indent="0" algn="l" rtl="0">
              <a:spcBef>
                <a:spcPts val="592"/>
              </a:spcBef>
              <a:spcAft>
                <a:spcPts val="0"/>
              </a:spcAft>
              <a:buClr>
                <a:schemeClr val="lt1"/>
              </a:buClr>
              <a:buSzPts val="3200"/>
              <a:buNone/>
            </a:pPr>
            <a:endParaRPr dirty="0"/>
          </a:p>
          <a:p>
            <a:pPr marL="342900" lvl="0" indent="-154940" algn="l" rtl="0">
              <a:spcBef>
                <a:spcPts val="592"/>
              </a:spcBef>
              <a:spcAft>
                <a:spcPts val="0"/>
              </a:spcAft>
              <a:buClr>
                <a:schemeClr val="lt1"/>
              </a:buClr>
              <a:buSzPts val="3200"/>
              <a:buNone/>
            </a:pPr>
            <a:endParaRPr dirty="0"/>
          </a:p>
        </p:txBody>
      </p:sp>
      <p:pic>
        <p:nvPicPr>
          <p:cNvPr id="198" name="Google Shape;198;p11"/>
          <p:cNvPicPr preferRelativeResize="0"/>
          <p:nvPr/>
        </p:nvPicPr>
        <p:blipFill>
          <a:blip r:embed="rId3">
            <a:alphaModFix/>
          </a:blip>
          <a:stretch>
            <a:fillRect/>
          </a:stretch>
        </p:blipFill>
        <p:spPr>
          <a:xfrm>
            <a:off x="5650175" y="3247975"/>
            <a:ext cx="2800624" cy="3036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202"/>
        <p:cNvGrpSpPr/>
        <p:nvPr/>
      </p:nvGrpSpPr>
      <p:grpSpPr>
        <a:xfrm>
          <a:off x="0" y="0"/>
          <a:ext cx="0" cy="0"/>
          <a:chOff x="0" y="0"/>
          <a:chExt cx="0" cy="0"/>
        </a:xfrm>
      </p:grpSpPr>
      <p:sp>
        <p:nvSpPr>
          <p:cNvPr id="203" name="Google Shape;203;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400"/>
              <a:buFont typeface="Calibri"/>
              <a:buNone/>
            </a:pPr>
            <a:r>
              <a:rPr lang="en-US">
                <a:solidFill>
                  <a:srgbClr val="E06666"/>
                </a:solidFill>
              </a:rPr>
              <a:t>Other Items</a:t>
            </a:r>
            <a:endParaRPr>
              <a:solidFill>
                <a:srgbClr val="E06666"/>
              </a:solidFill>
            </a:endParaRPr>
          </a:p>
        </p:txBody>
      </p:sp>
      <p:sp>
        <p:nvSpPr>
          <p:cNvPr id="204" name="Google Shape;204;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47500" lnSpcReduction="20000"/>
          </a:bodyPr>
          <a:lstStyle/>
          <a:p>
            <a:pPr marL="342900" lvl="0" indent="-309721" algn="l" rtl="0">
              <a:spcBef>
                <a:spcPts val="0"/>
              </a:spcBef>
              <a:spcAft>
                <a:spcPts val="0"/>
              </a:spcAft>
              <a:buClr>
                <a:schemeClr val="lt1"/>
              </a:buClr>
              <a:buSzPct val="100000"/>
              <a:buChar char="•"/>
            </a:pPr>
            <a:r>
              <a:rPr lang="en-US" sz="7500" dirty="0">
                <a:latin typeface="Arial"/>
                <a:ea typeface="Arial"/>
                <a:cs typeface="Arial"/>
                <a:sym typeface="Arial"/>
              </a:rPr>
              <a:t>Intervention and Resource- WIN time</a:t>
            </a:r>
            <a:endParaRPr sz="7500" dirty="0">
              <a:latin typeface="Arial"/>
              <a:ea typeface="Arial"/>
              <a:cs typeface="Arial"/>
              <a:sym typeface="Arial"/>
            </a:endParaRPr>
          </a:p>
          <a:p>
            <a:pPr marL="342900" lvl="0" indent="-309721" algn="l" rtl="0">
              <a:spcBef>
                <a:spcPts val="592"/>
              </a:spcBef>
              <a:spcAft>
                <a:spcPts val="0"/>
              </a:spcAft>
              <a:buClr>
                <a:schemeClr val="lt1"/>
              </a:buClr>
              <a:buSzPct val="100000"/>
              <a:buChar char="•"/>
            </a:pPr>
            <a:r>
              <a:rPr lang="en-US" sz="7500" dirty="0">
                <a:latin typeface="Arial"/>
                <a:ea typeface="Arial"/>
                <a:cs typeface="Arial"/>
                <a:sym typeface="Arial"/>
              </a:rPr>
              <a:t>Library – Weekly</a:t>
            </a:r>
            <a:endParaRPr sz="7500" dirty="0">
              <a:latin typeface="Arial"/>
              <a:ea typeface="Arial"/>
              <a:cs typeface="Arial"/>
              <a:sym typeface="Arial"/>
            </a:endParaRPr>
          </a:p>
          <a:p>
            <a:pPr marL="342900" lvl="0" indent="-309721" algn="l" rtl="0">
              <a:spcBef>
                <a:spcPts val="592"/>
              </a:spcBef>
              <a:spcAft>
                <a:spcPts val="0"/>
              </a:spcAft>
              <a:buClr>
                <a:schemeClr val="lt1"/>
              </a:buClr>
              <a:buSzPct val="100000"/>
              <a:buChar char="•"/>
            </a:pPr>
            <a:r>
              <a:rPr lang="en-US" sz="7500" dirty="0">
                <a:latin typeface="Arial"/>
                <a:ea typeface="Arial"/>
                <a:cs typeface="Arial"/>
                <a:sym typeface="Arial"/>
              </a:rPr>
              <a:t>Scholastic Books-Watch for flyers</a:t>
            </a:r>
            <a:endParaRPr sz="7500" dirty="0">
              <a:latin typeface="Arial"/>
              <a:ea typeface="Arial"/>
              <a:cs typeface="Arial"/>
              <a:sym typeface="Arial"/>
            </a:endParaRPr>
          </a:p>
          <a:p>
            <a:pPr marL="342900" lvl="0" indent="-309721" algn="l" rtl="0">
              <a:spcBef>
                <a:spcPts val="592"/>
              </a:spcBef>
              <a:spcAft>
                <a:spcPts val="0"/>
              </a:spcAft>
              <a:buSzPct val="100000"/>
              <a:buChar char="•"/>
            </a:pPr>
            <a:r>
              <a:rPr lang="en-US" sz="7500" dirty="0">
                <a:latin typeface="Arial"/>
                <a:ea typeface="Arial"/>
                <a:cs typeface="Arial"/>
                <a:sym typeface="Arial"/>
              </a:rPr>
              <a:t>Band-Beginning band currently enrolling</a:t>
            </a:r>
            <a:endParaRPr sz="7500" dirty="0">
              <a:latin typeface="Arial"/>
              <a:ea typeface="Arial"/>
              <a:cs typeface="Arial"/>
              <a:sym typeface="Arial"/>
            </a:endParaRPr>
          </a:p>
          <a:p>
            <a:pPr marL="342900" lvl="0" indent="-309721" algn="l" rtl="0">
              <a:spcBef>
                <a:spcPts val="592"/>
              </a:spcBef>
              <a:spcAft>
                <a:spcPts val="0"/>
              </a:spcAft>
              <a:buClr>
                <a:schemeClr val="lt1"/>
              </a:buClr>
              <a:buSzPct val="100000"/>
              <a:buChar char="•"/>
            </a:pPr>
            <a:r>
              <a:rPr lang="en-US" sz="7500" dirty="0">
                <a:latin typeface="Arial"/>
                <a:ea typeface="Arial"/>
                <a:cs typeface="Arial"/>
                <a:sym typeface="Arial"/>
              </a:rPr>
              <a:t>Accelerated Reader-Not yet active</a:t>
            </a:r>
            <a:endParaRPr sz="7500" dirty="0">
              <a:latin typeface="Arial"/>
              <a:ea typeface="Arial"/>
              <a:cs typeface="Arial"/>
              <a:sym typeface="Arial"/>
            </a:endParaRPr>
          </a:p>
          <a:p>
            <a:pPr marL="342900" lvl="0" indent="-309721" algn="l" rtl="0">
              <a:spcBef>
                <a:spcPts val="592"/>
              </a:spcBef>
              <a:spcAft>
                <a:spcPts val="0"/>
              </a:spcAft>
              <a:buClr>
                <a:schemeClr val="lt1"/>
              </a:buClr>
              <a:buSzPct val="100000"/>
              <a:buChar char="•"/>
            </a:pPr>
            <a:r>
              <a:rPr lang="en-US" sz="7500" dirty="0">
                <a:latin typeface="Arial"/>
                <a:ea typeface="Arial"/>
                <a:cs typeface="Arial"/>
                <a:sym typeface="Arial"/>
              </a:rPr>
              <a:t>Aeries- Please confirm data and update Parent Square to receive texts and emails</a:t>
            </a:r>
            <a:endParaRPr sz="7500" dirty="0">
              <a:latin typeface="Arial"/>
              <a:ea typeface="Arial"/>
              <a:cs typeface="Arial"/>
              <a:sym typeface="Arial"/>
            </a:endParaRPr>
          </a:p>
          <a:p>
            <a:pPr marL="342900" lvl="0" indent="-309721" algn="l" rtl="0">
              <a:spcBef>
                <a:spcPts val="592"/>
              </a:spcBef>
              <a:spcAft>
                <a:spcPts val="0"/>
              </a:spcAft>
              <a:buSzPct val="100000"/>
              <a:buChar char="•"/>
            </a:pPr>
            <a:endParaRPr sz="7500" dirty="0">
              <a:latin typeface="Arial"/>
              <a:ea typeface="Arial"/>
              <a:cs typeface="Arial"/>
              <a:sym typeface="Arial"/>
            </a:endParaRPr>
          </a:p>
          <a:p>
            <a:pPr marL="0" lvl="0" indent="0" algn="l" rtl="0">
              <a:spcBef>
                <a:spcPts val="592"/>
              </a:spcBef>
              <a:spcAft>
                <a:spcPts val="0"/>
              </a:spcAft>
              <a:buNone/>
            </a:pPr>
            <a:endParaRPr sz="7500" dirty="0">
              <a:latin typeface="Arial"/>
              <a:ea typeface="Arial"/>
              <a:cs typeface="Arial"/>
              <a:sym typeface="Arial"/>
            </a:endParaRPr>
          </a:p>
          <a:p>
            <a:pPr marL="342900" lvl="0" indent="-154940" algn="l" rtl="0">
              <a:spcBef>
                <a:spcPts val="592"/>
              </a:spcBef>
              <a:spcAft>
                <a:spcPts val="0"/>
              </a:spcAft>
              <a:buClr>
                <a:schemeClr val="lt1"/>
              </a:buClr>
              <a:buSzPct val="100000"/>
              <a:buNone/>
            </a:pPr>
            <a:endParaRPr dirty="0"/>
          </a:p>
          <a:p>
            <a:pPr marL="342900" lvl="0" indent="-154940" algn="l" rtl="0">
              <a:spcBef>
                <a:spcPts val="592"/>
              </a:spcBef>
              <a:spcAft>
                <a:spcPts val="0"/>
              </a:spcAft>
              <a:buClr>
                <a:schemeClr val="lt1"/>
              </a:buClr>
              <a:buSzPct val="100000"/>
              <a:buNone/>
            </a:pPr>
            <a:endParaRPr dirty="0"/>
          </a:p>
          <a:p>
            <a:pPr marL="0" lvl="0" indent="0" algn="l" rtl="0">
              <a:spcBef>
                <a:spcPts val="592"/>
              </a:spcBef>
              <a:spcAft>
                <a:spcPts val="0"/>
              </a:spcAft>
              <a:buClr>
                <a:schemeClr val="lt1"/>
              </a:buClr>
              <a:buSzPct val="100000"/>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209"/>
        <p:cNvGrpSpPr/>
        <p:nvPr/>
      </p:nvGrpSpPr>
      <p:grpSpPr>
        <a:xfrm>
          <a:off x="0" y="0"/>
          <a:ext cx="0" cy="0"/>
          <a:chOff x="0" y="0"/>
          <a:chExt cx="0" cy="0"/>
        </a:xfrm>
      </p:grpSpPr>
      <p:sp>
        <p:nvSpPr>
          <p:cNvPr id="210" name="Google Shape;210;gead3d54c1a_0_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solidFill>
                  <a:srgbClr val="E06666"/>
                </a:solidFill>
              </a:rPr>
              <a:t>Administrative Information</a:t>
            </a:r>
            <a:endParaRPr>
              <a:solidFill>
                <a:srgbClr val="E06666"/>
              </a:solidFill>
            </a:endParaRPr>
          </a:p>
        </p:txBody>
      </p:sp>
      <p:sp>
        <p:nvSpPr>
          <p:cNvPr id="211" name="Google Shape;211;gead3d54c1a_0_1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0" lvl="0" indent="0" algn="l" rtl="0">
              <a:spcBef>
                <a:spcPts val="592"/>
              </a:spcBef>
              <a:spcAft>
                <a:spcPts val="0"/>
              </a:spcAft>
              <a:buClr>
                <a:schemeClr val="lt1"/>
              </a:buClr>
              <a:buSzPts val="3200"/>
              <a:buNone/>
            </a:pPr>
            <a:r>
              <a:rPr lang="en-US" sz="4800" dirty="0">
                <a:latin typeface="Arial"/>
                <a:ea typeface="Arial"/>
                <a:cs typeface="Arial"/>
                <a:sym typeface="Arial"/>
              </a:rPr>
              <a:t>The following slides are provided by the administration and pertain to school wide programs and policies.</a:t>
            </a:r>
            <a:endParaRPr sz="4800" dirty="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265500" y="947425"/>
            <a:ext cx="4045200" cy="1482300"/>
          </a:xfrm>
          <a:prstGeom prst="rect">
            <a:avLst/>
          </a:prstGeom>
        </p:spPr>
        <p:txBody>
          <a:bodyPr spcFirstLastPara="1" wrap="square" lIns="91425" tIns="91425" rIns="91425" bIns="91425" anchor="t" anchorCtr="0">
            <a:noAutofit/>
          </a:bodyPr>
          <a:lstStyle/>
          <a:p>
            <a:r>
              <a:rPr lang="en-US" sz="4000" b="1" dirty="0">
                <a:ln w="57150">
                  <a:noFill/>
                  <a:prstDash val="solid"/>
                </a:ln>
                <a:solidFill>
                  <a:srgbClr val="1E3D85"/>
                </a:solidFill>
                <a:latin typeface="Berlin Sans FB" panose="020E0602020502020306" pitchFamily="34" charset="0"/>
              </a:rPr>
              <a:t>Communication</a:t>
            </a:r>
            <a:endParaRPr sz="3900" b="1" dirty="0">
              <a:solidFill>
                <a:srgbClr val="1C4587"/>
              </a:solidFill>
              <a:latin typeface="Modern Love Caps" panose="04070805081001020A01" pitchFamily="82" charset="0"/>
            </a:endParaRPr>
          </a:p>
        </p:txBody>
      </p:sp>
      <p:sp>
        <p:nvSpPr>
          <p:cNvPr id="55" name="Google Shape;55;p13"/>
          <p:cNvSpPr txBox="1">
            <a:spLocks noGrp="1"/>
          </p:cNvSpPr>
          <p:nvPr>
            <p:ph type="subTitle" idx="1"/>
          </p:nvPr>
        </p:nvSpPr>
        <p:spPr>
          <a:xfrm>
            <a:off x="209849" y="1767964"/>
            <a:ext cx="4045200" cy="1235100"/>
          </a:xfrm>
          <a:prstGeom prst="rect">
            <a:avLst/>
          </a:prstGeom>
        </p:spPr>
        <p:txBody>
          <a:bodyPr spcFirstLastPara="1" wrap="square" lIns="91425" tIns="91425" rIns="91425" bIns="91425" anchor="t" anchorCtr="0">
            <a:noAutofit/>
          </a:bodyPr>
          <a:lstStyle/>
          <a:p>
            <a:pPr marL="0" indent="0"/>
            <a:r>
              <a:rPr lang="en-US" sz="2400" b="1" dirty="0">
                <a:ln w="57150">
                  <a:noFill/>
                  <a:prstDash val="solid"/>
                </a:ln>
                <a:solidFill>
                  <a:srgbClr val="1E3D85"/>
                </a:solidFill>
                <a:latin typeface="Berlin Sans FB" panose="020E0602020502020306" pitchFamily="34" charset="0"/>
              </a:rPr>
              <a:t>Glenmeade Website </a:t>
            </a:r>
            <a:r>
              <a:rPr lang="en" dirty="0"/>
              <a:t>www.chino.k12.ca.us/Page/29</a:t>
            </a:r>
          </a:p>
          <a:p>
            <a:pPr marL="0" indent="0"/>
            <a:endParaRPr lang="en" dirty="0"/>
          </a:p>
          <a:p>
            <a:pPr marL="0" indent="0"/>
            <a:r>
              <a:rPr lang="de-DE" sz="2400" b="1" dirty="0">
                <a:ln w="57150">
                  <a:noFill/>
                  <a:prstDash val="solid"/>
                </a:ln>
                <a:solidFill>
                  <a:srgbClr val="1E3D85"/>
                </a:solidFill>
                <a:latin typeface="Berlin Sans FB" panose="020E0602020502020306" pitchFamily="34" charset="0"/>
              </a:rPr>
              <a:t>Weekly Newsletter</a:t>
            </a:r>
          </a:p>
          <a:p>
            <a:pPr marL="0" indent="0"/>
            <a:r>
              <a:rPr lang="en-US" sz="2000" dirty="0"/>
              <a:t>E</a:t>
            </a:r>
            <a:r>
              <a:rPr lang="en" sz="2000" dirty="0"/>
              <a:t>very Saturday at 11:30 am</a:t>
            </a:r>
          </a:p>
          <a:p>
            <a:pPr marL="0" indent="0"/>
            <a:endParaRPr dirty="0"/>
          </a:p>
        </p:txBody>
      </p:sp>
      <p:pic>
        <p:nvPicPr>
          <p:cNvPr id="6" name="Picture 5">
            <a:extLst>
              <a:ext uri="{FF2B5EF4-FFF2-40B4-BE49-F238E27FC236}">
                <a16:creationId xmlns:a16="http://schemas.microsoft.com/office/drawing/2014/main" id="{AF013B69-BA72-F51E-69F5-CC952F967F42}"/>
              </a:ext>
            </a:extLst>
          </p:cNvPr>
          <p:cNvPicPr>
            <a:picLocks noChangeAspect="1"/>
          </p:cNvPicPr>
          <p:nvPr/>
        </p:nvPicPr>
        <p:blipFill>
          <a:blip r:embed="rId3"/>
          <a:stretch>
            <a:fillRect/>
          </a:stretch>
        </p:blipFill>
        <p:spPr>
          <a:xfrm>
            <a:off x="4564792" y="857250"/>
            <a:ext cx="4579209" cy="5143500"/>
          </a:xfrm>
          <a:prstGeom prst="rect">
            <a:avLst/>
          </a:prstGeom>
        </p:spPr>
      </p:pic>
      <p:pic>
        <p:nvPicPr>
          <p:cNvPr id="8" name="Picture 7">
            <a:extLst>
              <a:ext uri="{FF2B5EF4-FFF2-40B4-BE49-F238E27FC236}">
                <a16:creationId xmlns:a16="http://schemas.microsoft.com/office/drawing/2014/main" id="{369DCB97-7488-32FA-E180-0FD534E42A7A}"/>
              </a:ext>
            </a:extLst>
          </p:cNvPr>
          <p:cNvPicPr>
            <a:picLocks noChangeAspect="1"/>
          </p:cNvPicPr>
          <p:nvPr/>
        </p:nvPicPr>
        <p:blipFill>
          <a:blip r:embed="rId4"/>
          <a:stretch>
            <a:fillRect/>
          </a:stretch>
        </p:blipFill>
        <p:spPr>
          <a:xfrm>
            <a:off x="433988" y="3576403"/>
            <a:ext cx="3596922" cy="233417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265500" y="947425"/>
            <a:ext cx="4045200" cy="1482300"/>
          </a:xfrm>
          <a:prstGeom prst="rect">
            <a:avLst/>
          </a:prstGeom>
        </p:spPr>
        <p:txBody>
          <a:bodyPr spcFirstLastPara="1" wrap="square" lIns="91425" tIns="91425" rIns="91425" bIns="91425" anchor="b" anchorCtr="0">
            <a:noAutofit/>
          </a:bodyPr>
          <a:lstStyle/>
          <a:p>
            <a:r>
              <a:rPr lang="en-US" sz="4800" b="1" dirty="0">
                <a:ln w="57150">
                  <a:noFill/>
                  <a:prstDash val="solid"/>
                </a:ln>
                <a:solidFill>
                  <a:srgbClr val="1E3D85"/>
                </a:solidFill>
                <a:latin typeface="Berlin Sans FB" panose="020E0602020502020306" pitchFamily="34" charset="0"/>
              </a:rPr>
              <a:t>Parent Handbook</a:t>
            </a:r>
            <a:endParaRPr sz="4800" b="1" dirty="0">
              <a:solidFill>
                <a:srgbClr val="1E3D85"/>
              </a:solidFill>
            </a:endParaRPr>
          </a:p>
        </p:txBody>
      </p:sp>
      <p:sp>
        <p:nvSpPr>
          <p:cNvPr id="55" name="Google Shape;55;p13"/>
          <p:cNvSpPr txBox="1">
            <a:spLocks noGrp="1"/>
          </p:cNvSpPr>
          <p:nvPr>
            <p:ph type="subTitle" idx="1"/>
          </p:nvPr>
        </p:nvSpPr>
        <p:spPr>
          <a:xfrm>
            <a:off x="263668" y="2330775"/>
            <a:ext cx="4045200" cy="1235100"/>
          </a:xfrm>
          <a:prstGeom prst="rect">
            <a:avLst/>
          </a:prstGeom>
        </p:spPr>
        <p:txBody>
          <a:bodyPr spcFirstLastPara="1" wrap="square" lIns="91425" tIns="91425" rIns="91425" bIns="91425" anchor="t" anchorCtr="0">
            <a:noAutofit/>
          </a:bodyPr>
          <a:lstStyle/>
          <a:p>
            <a:pPr marL="0" indent="0"/>
            <a:r>
              <a:rPr lang="en" sz="1400" dirty="0"/>
              <a:t>Please read the provided handbook (English &amp; Spanish) or reference the pdf copy online.</a:t>
            </a:r>
            <a:endParaRPr sz="1400" dirty="0"/>
          </a:p>
        </p:txBody>
      </p:sp>
      <p:grpSp>
        <p:nvGrpSpPr>
          <p:cNvPr id="8" name="Group 7">
            <a:extLst>
              <a:ext uri="{FF2B5EF4-FFF2-40B4-BE49-F238E27FC236}">
                <a16:creationId xmlns:a16="http://schemas.microsoft.com/office/drawing/2014/main" id="{622072D0-0EAB-A734-25C2-2E00A812F05B}"/>
              </a:ext>
            </a:extLst>
          </p:cNvPr>
          <p:cNvGrpSpPr/>
          <p:nvPr/>
        </p:nvGrpSpPr>
        <p:grpSpPr>
          <a:xfrm>
            <a:off x="4574368" y="857250"/>
            <a:ext cx="4577106" cy="5168666"/>
            <a:chOff x="4574368" y="0"/>
            <a:chExt cx="4577106" cy="5168666"/>
          </a:xfrm>
        </p:grpSpPr>
        <p:pic>
          <p:nvPicPr>
            <p:cNvPr id="1026" name="Picture 2" descr="It's Party Time! Birthday Ideas for School-Age Twins - Twiniversity">
              <a:extLst>
                <a:ext uri="{FF2B5EF4-FFF2-40B4-BE49-F238E27FC236}">
                  <a16:creationId xmlns:a16="http://schemas.microsoft.com/office/drawing/2014/main" id="{60E60405-D5F8-2FDD-A4B2-41823A2181B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4583670" y="2405902"/>
              <a:ext cx="4560330" cy="27627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7EA003A-0C04-3BD6-3647-3A7A4103ACDA}"/>
                </a:ext>
              </a:extLst>
            </p:cNvPr>
            <p:cNvPicPr>
              <a:picLocks noChangeAspect="1"/>
            </p:cNvPicPr>
            <p:nvPr/>
          </p:nvPicPr>
          <p:blipFill rotWithShape="1">
            <a:blip r:embed="rId5"/>
            <a:srcRect t="6227" b="21842"/>
            <a:stretch/>
          </p:blipFill>
          <p:spPr>
            <a:xfrm>
              <a:off x="4574368" y="1145098"/>
              <a:ext cx="4571998" cy="1276820"/>
            </a:xfrm>
            <a:prstGeom prst="rect">
              <a:avLst/>
            </a:prstGeom>
          </p:spPr>
        </p:pic>
        <p:pic>
          <p:nvPicPr>
            <p:cNvPr id="12" name="Picture 11">
              <a:extLst>
                <a:ext uri="{FF2B5EF4-FFF2-40B4-BE49-F238E27FC236}">
                  <a16:creationId xmlns:a16="http://schemas.microsoft.com/office/drawing/2014/main" id="{82E44BD0-38CA-2997-F48A-7C4C0878388C}"/>
                </a:ext>
              </a:extLst>
            </p:cNvPr>
            <p:cNvPicPr>
              <a:picLocks noChangeAspect="1"/>
            </p:cNvPicPr>
            <p:nvPr/>
          </p:nvPicPr>
          <p:blipFill rotWithShape="1">
            <a:blip r:embed="rId5"/>
            <a:srcRect b="21842"/>
            <a:stretch/>
          </p:blipFill>
          <p:spPr>
            <a:xfrm>
              <a:off x="4579476" y="0"/>
              <a:ext cx="4571998" cy="1235099"/>
            </a:xfrm>
            <a:prstGeom prst="rect">
              <a:avLst/>
            </a:prstGeom>
          </p:spPr>
        </p:pic>
      </p:grpSp>
      <p:sp>
        <p:nvSpPr>
          <p:cNvPr id="9" name="Rectangle 8">
            <a:extLst>
              <a:ext uri="{FF2B5EF4-FFF2-40B4-BE49-F238E27FC236}">
                <a16:creationId xmlns:a16="http://schemas.microsoft.com/office/drawing/2014/main" id="{C6E915D9-93A6-A61A-6F4E-CDC835093336}"/>
              </a:ext>
            </a:extLst>
          </p:cNvPr>
          <p:cNvSpPr/>
          <p:nvPr/>
        </p:nvSpPr>
        <p:spPr>
          <a:xfrm>
            <a:off x="4844642" y="1121503"/>
            <a:ext cx="4033858" cy="2982286"/>
          </a:xfrm>
          <a:prstGeom prst="rect">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 sz="2000" b="1" dirty="0">
                <a:solidFill>
                  <a:srgbClr val="1E3D85"/>
                </a:solidFill>
                <a:latin typeface="Berlin Sans FB" panose="020E0602020502020306" pitchFamily="34" charset="0"/>
              </a:rPr>
              <a:t>Student Birthdays </a:t>
            </a:r>
          </a:p>
          <a:p>
            <a:pPr algn="ctr"/>
            <a:r>
              <a:rPr lang="en" sz="2000" b="1" dirty="0">
                <a:solidFill>
                  <a:srgbClr val="1E3D85"/>
                </a:solidFill>
                <a:latin typeface="Berlin Sans FB" panose="020E0602020502020306" pitchFamily="34" charset="0"/>
              </a:rPr>
              <a:t>&amp; Class Treats</a:t>
            </a:r>
            <a:endParaRPr lang="en-US" sz="2000" dirty="0">
              <a:solidFill>
                <a:srgbClr val="1E3D85"/>
              </a:solidFill>
              <a:latin typeface="Berlin Sans FB" panose="020E0602020502020306" pitchFamily="34" charset="0"/>
            </a:endParaRPr>
          </a:p>
        </p:txBody>
      </p:sp>
      <p:sp>
        <p:nvSpPr>
          <p:cNvPr id="16" name="Google Shape;55;p13">
            <a:extLst>
              <a:ext uri="{FF2B5EF4-FFF2-40B4-BE49-F238E27FC236}">
                <a16:creationId xmlns:a16="http://schemas.microsoft.com/office/drawing/2014/main" id="{BD96470C-21FA-2170-CFD7-1F883E34C8F6}"/>
              </a:ext>
            </a:extLst>
          </p:cNvPr>
          <p:cNvSpPr txBox="1">
            <a:spLocks/>
          </p:cNvSpPr>
          <p:nvPr/>
        </p:nvSpPr>
        <p:spPr>
          <a:xfrm>
            <a:off x="4881403" y="1776244"/>
            <a:ext cx="3957929" cy="23946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pPr marL="0" indent="0" algn="l" fontAlgn="base">
              <a:buClr>
                <a:srgbClr val="595959"/>
              </a:buClr>
            </a:pPr>
            <a:r>
              <a:rPr lang="en-US" sz="1200" i="1" dirty="0">
                <a:solidFill>
                  <a:srgbClr val="000000"/>
                </a:solidFill>
                <a:latin typeface="Calibri" panose="020F0502020204030204" pitchFamily="34" charset="0"/>
              </a:rPr>
              <a:t>Birthdays can be an exciting time for students, and we want to recognize their special day; our teachers will do their best to verbally recognize birthdays. However, in order to minimize loss of instructional time, and to follow our wellness policy, </a:t>
            </a:r>
            <a:r>
              <a:rPr lang="en-US" sz="1200" b="1" i="1" dirty="0">
                <a:solidFill>
                  <a:srgbClr val="000000"/>
                </a:solidFill>
                <a:latin typeface="Calibri" panose="020F0502020204030204" pitchFamily="34" charset="0"/>
              </a:rPr>
              <a:t>treats and goodie bags are not to be brought to school</a:t>
            </a:r>
            <a:r>
              <a:rPr lang="en-US" sz="1200" i="1" dirty="0">
                <a:solidFill>
                  <a:srgbClr val="000000"/>
                </a:solidFill>
                <a:latin typeface="Calibri" panose="020F0502020204030204" pitchFamily="34" charset="0"/>
              </a:rPr>
              <a:t>.  We ask that you do not place a teacher in an awkward position by asking them if you can have a party or bring in cupcakes, cakes, goodie bags, etc.  </a:t>
            </a:r>
            <a:r>
              <a:rPr lang="en-US" sz="800" i="1" dirty="0">
                <a:solidFill>
                  <a:srgbClr val="000000"/>
                </a:solidFill>
                <a:latin typeface="Calibri" panose="020F0502020204030204" pitchFamily="34" charset="0"/>
              </a:rPr>
              <a:t> </a:t>
            </a:r>
            <a:endParaRPr lang="en-US" sz="800" i="1" dirty="0">
              <a:solidFill>
                <a:srgbClr val="000000"/>
              </a:solidFill>
              <a:latin typeface="Segoe UI" panose="020B0502040204020203" pitchFamily="34" charset="0"/>
            </a:endParaRPr>
          </a:p>
          <a:p>
            <a:pPr marL="0" indent="0" algn="l" fontAlgn="base">
              <a:buClr>
                <a:srgbClr val="595959"/>
              </a:buClr>
            </a:pPr>
            <a:r>
              <a:rPr lang="en-US" sz="800" i="1" dirty="0">
                <a:solidFill>
                  <a:srgbClr val="000000"/>
                </a:solidFill>
                <a:latin typeface="Calibri" panose="020F0502020204030204" pitchFamily="34" charset="0"/>
              </a:rPr>
              <a:t> </a:t>
            </a:r>
            <a:endParaRPr lang="en-US" sz="800" i="1" dirty="0">
              <a:solidFill>
                <a:srgbClr val="000000"/>
              </a:solidFill>
              <a:latin typeface="Segoe UI" panose="020B0502040204020203" pitchFamily="34" charset="0"/>
            </a:endParaRPr>
          </a:p>
          <a:p>
            <a:pPr marL="0" indent="0" algn="l" fontAlgn="base">
              <a:buClr>
                <a:srgbClr val="595959"/>
              </a:buClr>
            </a:pPr>
            <a:r>
              <a:rPr lang="en-US" sz="1200" i="1" dirty="0">
                <a:solidFill>
                  <a:srgbClr val="000000"/>
                </a:solidFill>
                <a:latin typeface="Calibri" panose="020F0502020204030204" pitchFamily="34" charset="0"/>
              </a:rPr>
              <a:t>Gifts/balloons/flowers should not be sent to the school. If these items are brought to school, they will remain in the office until the end of the day. </a:t>
            </a:r>
            <a:endParaRPr lang="en-US" sz="1200" i="1" dirty="0">
              <a:solidFill>
                <a:srgbClr val="000000"/>
              </a:solidFill>
              <a:latin typeface="Segoe UI" panose="020B0502040204020203" pitchFamily="34" charset="0"/>
            </a:endParaRPr>
          </a:p>
        </p:txBody>
      </p:sp>
      <p:pic>
        <p:nvPicPr>
          <p:cNvPr id="3" name="Picture 2">
            <a:extLst>
              <a:ext uri="{FF2B5EF4-FFF2-40B4-BE49-F238E27FC236}">
                <a16:creationId xmlns:a16="http://schemas.microsoft.com/office/drawing/2014/main" id="{3386A1B2-A2A0-5358-FF8B-FC33F180DA2A}"/>
              </a:ext>
            </a:extLst>
          </p:cNvPr>
          <p:cNvPicPr>
            <a:picLocks noChangeAspect="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1254760" y="3010783"/>
            <a:ext cx="2163600" cy="2834987"/>
          </a:xfrm>
          <a:prstGeom prst="rect">
            <a:avLst/>
          </a:prstGeom>
        </p:spPr>
      </p:pic>
    </p:spTree>
    <p:extLst>
      <p:ext uri="{BB962C8B-B14F-4D97-AF65-F5344CB8AC3E}">
        <p14:creationId xmlns:p14="http://schemas.microsoft.com/office/powerpoint/2010/main" val="1496656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3" name="Picture 2">
            <a:extLst>
              <a:ext uri="{FF2B5EF4-FFF2-40B4-BE49-F238E27FC236}">
                <a16:creationId xmlns:a16="http://schemas.microsoft.com/office/drawing/2014/main" id="{227A6F50-CB75-27AE-BDA7-482E5D188F32}"/>
              </a:ext>
            </a:extLst>
          </p:cNvPr>
          <p:cNvPicPr>
            <a:picLocks noChangeAspect="1"/>
          </p:cNvPicPr>
          <p:nvPr/>
        </p:nvPicPr>
        <p:blipFill rotWithShape="1">
          <a:blip r:embed="rId3"/>
          <a:srcRect b="38430"/>
          <a:stretch/>
        </p:blipFill>
        <p:spPr>
          <a:xfrm>
            <a:off x="2808469" y="1886277"/>
            <a:ext cx="6050037" cy="3304819"/>
          </a:xfrm>
          <a:prstGeom prst="rect">
            <a:avLst/>
          </a:prstGeom>
        </p:spPr>
      </p:pic>
      <p:sp>
        <p:nvSpPr>
          <p:cNvPr id="63" name="Google Shape;63;p14"/>
          <p:cNvSpPr txBox="1">
            <a:spLocks noGrp="1"/>
          </p:cNvSpPr>
          <p:nvPr>
            <p:ph type="title"/>
          </p:nvPr>
        </p:nvSpPr>
        <p:spPr>
          <a:xfrm>
            <a:off x="311700" y="1033775"/>
            <a:ext cx="8520600" cy="841200"/>
          </a:xfrm>
          <a:prstGeom prst="rect">
            <a:avLst/>
          </a:prstGeom>
        </p:spPr>
        <p:txBody>
          <a:bodyPr spcFirstLastPara="1" wrap="square" lIns="91425" tIns="91425" rIns="91425" bIns="91425" anchor="t" anchorCtr="0">
            <a:noAutofit/>
          </a:bodyPr>
          <a:lstStyle/>
          <a:p>
            <a:r>
              <a:rPr lang="en" sz="3800" b="1" dirty="0">
                <a:solidFill>
                  <a:srgbClr val="1E3D85"/>
                </a:solidFill>
                <a:latin typeface="Berlin Sans FB" panose="020E0602020502020306" pitchFamily="34" charset="0"/>
              </a:rPr>
              <a:t>Glenmeade PBIS Expectations</a:t>
            </a:r>
            <a:endParaRPr sz="3800" b="1" dirty="0">
              <a:solidFill>
                <a:srgbClr val="1E3D85"/>
              </a:solidFill>
              <a:latin typeface="Berlin Sans FB" panose="020E0602020502020306" pitchFamily="34" charset="0"/>
            </a:endParaRPr>
          </a:p>
        </p:txBody>
      </p:sp>
      <p:sp>
        <p:nvSpPr>
          <p:cNvPr id="64" name="Google Shape;64;p14"/>
          <p:cNvSpPr txBox="1">
            <a:spLocks noGrp="1"/>
          </p:cNvSpPr>
          <p:nvPr>
            <p:ph type="body" idx="1"/>
          </p:nvPr>
        </p:nvSpPr>
        <p:spPr>
          <a:xfrm>
            <a:off x="441725" y="1841675"/>
            <a:ext cx="2485800" cy="3416400"/>
          </a:xfrm>
          <a:prstGeom prst="rect">
            <a:avLst/>
          </a:prstGeom>
        </p:spPr>
        <p:txBody>
          <a:bodyPr spcFirstLastPara="1" wrap="square" lIns="91425" tIns="91425" rIns="91425" bIns="91425" anchor="t" anchorCtr="0">
            <a:noAutofit/>
          </a:bodyPr>
          <a:lstStyle/>
          <a:p>
            <a:pPr marL="0" indent="0">
              <a:buNone/>
            </a:pPr>
            <a:r>
              <a:rPr lang="en" sz="1900" dirty="0">
                <a:latin typeface="Berlin Sans FB" panose="020E0602020502020306" pitchFamily="34" charset="0"/>
              </a:rPr>
              <a:t>Be Respectful</a:t>
            </a:r>
            <a:endParaRPr sz="1900" dirty="0">
              <a:latin typeface="Berlin Sans FB" panose="020E0602020502020306" pitchFamily="34" charset="0"/>
            </a:endParaRPr>
          </a:p>
          <a:p>
            <a:pPr marL="0" indent="0">
              <a:spcBef>
                <a:spcPts val="1600"/>
              </a:spcBef>
              <a:buNone/>
            </a:pPr>
            <a:r>
              <a:rPr lang="en" sz="1900" dirty="0">
                <a:latin typeface="Berlin Sans FB" panose="020E0602020502020306" pitchFamily="34" charset="0"/>
              </a:rPr>
              <a:t>Be Responsible</a:t>
            </a:r>
            <a:endParaRPr sz="1900" dirty="0">
              <a:latin typeface="Berlin Sans FB" panose="020E0602020502020306" pitchFamily="34" charset="0"/>
            </a:endParaRPr>
          </a:p>
          <a:p>
            <a:pPr marL="0" indent="0">
              <a:spcBef>
                <a:spcPts val="1600"/>
              </a:spcBef>
              <a:spcAft>
                <a:spcPts val="1600"/>
              </a:spcAft>
              <a:buNone/>
            </a:pPr>
            <a:r>
              <a:rPr lang="en" sz="1900" dirty="0">
                <a:latin typeface="Berlin Sans FB" panose="020E0602020502020306" pitchFamily="34" charset="0"/>
              </a:rPr>
              <a:t>Be Safe</a:t>
            </a:r>
            <a:endParaRPr sz="1900" dirty="0">
              <a:latin typeface="Berlin Sans FB" panose="020E0602020502020306" pitchFamily="34" charset="0"/>
            </a:endParaRPr>
          </a:p>
        </p:txBody>
      </p:sp>
      <p:grpSp>
        <p:nvGrpSpPr>
          <p:cNvPr id="67" name="Google Shape;67;p14"/>
          <p:cNvGrpSpPr/>
          <p:nvPr/>
        </p:nvGrpSpPr>
        <p:grpSpPr>
          <a:xfrm>
            <a:off x="2918901" y="4837475"/>
            <a:ext cx="1279499" cy="841200"/>
            <a:chOff x="2927525" y="3934300"/>
            <a:chExt cx="1279499" cy="841200"/>
          </a:xfrm>
        </p:grpSpPr>
        <p:sp>
          <p:nvSpPr>
            <p:cNvPr id="68" name="Google Shape;68;p14"/>
            <p:cNvSpPr/>
            <p:nvPr/>
          </p:nvSpPr>
          <p:spPr>
            <a:xfrm>
              <a:off x="2927525" y="3934300"/>
              <a:ext cx="446400" cy="841200"/>
            </a:xfrm>
            <a:prstGeom prst="upArrow">
              <a:avLst>
                <a:gd name="adj1" fmla="val 50000"/>
                <a:gd name="adj2" fmla="val 50000"/>
              </a:avLst>
            </a:prstGeom>
            <a:solidFill>
              <a:srgbClr val="FFD966"/>
            </a:solidFill>
            <a:ln w="9525" cap="flat" cmpd="sng">
              <a:solidFill>
                <a:srgbClr val="005077"/>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9" name="Google Shape;69;p14"/>
            <p:cNvSpPr/>
            <p:nvPr/>
          </p:nvSpPr>
          <p:spPr>
            <a:xfrm>
              <a:off x="3043924" y="4560700"/>
              <a:ext cx="1163100" cy="214800"/>
            </a:xfrm>
            <a:prstGeom prst="rect">
              <a:avLst/>
            </a:prstGeom>
            <a:solidFill>
              <a:srgbClr val="FFD966"/>
            </a:solidFill>
            <a:ln w="9525" cap="flat" cmpd="sng">
              <a:solidFill>
                <a:srgbClr val="005077"/>
              </a:solidFill>
              <a:prstDash val="solid"/>
              <a:round/>
              <a:headEnd type="none" w="sm" len="sm"/>
              <a:tailEnd type="none" w="sm" len="sm"/>
            </a:ln>
          </p:spPr>
          <p:txBody>
            <a:bodyPr spcFirstLastPara="1" wrap="square" lIns="91425" tIns="91425" rIns="91425" bIns="91425" anchor="ctr" anchorCtr="0">
              <a:noAutofit/>
            </a:bodyPr>
            <a:lstStyle/>
            <a:p>
              <a:r>
                <a:rPr lang="en" sz="700">
                  <a:solidFill>
                    <a:srgbClr val="005077"/>
                  </a:solidFill>
                </a:rPr>
                <a:t>Behavioral or emotional support requests</a:t>
              </a:r>
              <a:endParaRPr sz="700">
                <a:solidFill>
                  <a:srgbClr val="005077"/>
                </a:solidFill>
              </a:endParaRPr>
            </a:p>
          </p:txBody>
        </p:sp>
        <p:sp>
          <p:nvSpPr>
            <p:cNvPr id="70" name="Google Shape;70;p14"/>
            <p:cNvSpPr/>
            <p:nvPr/>
          </p:nvSpPr>
          <p:spPr>
            <a:xfrm>
              <a:off x="3048473" y="4498298"/>
              <a:ext cx="201168" cy="66825"/>
            </a:xfrm>
            <a:prstGeom prst="rect">
              <a:avLst/>
            </a:prstGeom>
            <a:solidFill>
              <a:srgbClr val="FFD966"/>
            </a:solidFill>
            <a:ln>
              <a:noFill/>
            </a:ln>
          </p:spPr>
          <p:txBody>
            <a:bodyPr spcFirstLastPara="1" wrap="square" lIns="91425" tIns="91425" rIns="91425" bIns="91425" anchor="ctr" anchorCtr="0">
              <a:noAutofit/>
            </a:bodyPr>
            <a:lstStyle/>
            <a:p>
              <a:endParaRPr/>
            </a:p>
          </p:txBody>
        </p:sp>
      </p:grpSp>
      <p:pic>
        <p:nvPicPr>
          <p:cNvPr id="2050" name="Picture 2">
            <a:extLst>
              <a:ext uri="{FF2B5EF4-FFF2-40B4-BE49-F238E27FC236}">
                <a16:creationId xmlns:a16="http://schemas.microsoft.com/office/drawing/2014/main" id="{FD359154-6CCA-598B-A97D-7EA5001E8A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47" y="3549875"/>
            <a:ext cx="2366744" cy="23667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109"/>
        <p:cNvGrpSpPr/>
        <p:nvPr/>
      </p:nvGrpSpPr>
      <p:grpSpPr>
        <a:xfrm>
          <a:off x="0" y="0"/>
          <a:ext cx="0" cy="0"/>
          <a:chOff x="0" y="0"/>
          <a:chExt cx="0" cy="0"/>
        </a:xfrm>
      </p:grpSpPr>
      <p:sp>
        <p:nvSpPr>
          <p:cNvPr id="110" name="Google Shape;110;p2"/>
          <p:cNvSpPr txBox="1">
            <a:spLocks noGrp="1"/>
          </p:cNvSpPr>
          <p:nvPr>
            <p:ph type="ctrTitle"/>
          </p:nvPr>
        </p:nvSpPr>
        <p:spPr>
          <a:xfrm>
            <a:off x="685800" y="533401"/>
            <a:ext cx="7772400" cy="5715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alibri"/>
              <a:buNone/>
            </a:pPr>
            <a:endParaRPr dirty="0"/>
          </a:p>
          <a:p>
            <a:pPr marL="0" lvl="0" indent="0" algn="ctr" rtl="0">
              <a:spcBef>
                <a:spcPts val="0"/>
              </a:spcBef>
              <a:spcAft>
                <a:spcPts val="0"/>
              </a:spcAft>
              <a:buClr>
                <a:schemeClr val="lt1"/>
              </a:buClr>
              <a:buSzPct val="100000"/>
              <a:buFont typeface="Calibri"/>
              <a:buNone/>
            </a:pPr>
            <a:r>
              <a:rPr lang="en-US" dirty="0"/>
              <a:t>How to Contact Your Teacher</a:t>
            </a:r>
            <a:endParaRPr dirty="0"/>
          </a:p>
          <a:p>
            <a:pPr marL="0" lvl="0" indent="0" algn="ctr" rtl="0">
              <a:spcBef>
                <a:spcPts val="0"/>
              </a:spcBef>
              <a:spcAft>
                <a:spcPts val="0"/>
              </a:spcAft>
              <a:buClr>
                <a:schemeClr val="lt1"/>
              </a:buClr>
              <a:buSzPct val="100000"/>
              <a:buFont typeface="Calibri"/>
              <a:buNone/>
            </a:pPr>
            <a:br>
              <a:rPr lang="en-US" dirty="0"/>
            </a:br>
            <a:r>
              <a:rPr lang="en-US" dirty="0"/>
              <a:t>Mr. Tougas’ E-mail: </a:t>
            </a:r>
            <a:r>
              <a:rPr lang="en-US" u="sng" dirty="0">
                <a:solidFill>
                  <a:srgbClr val="E06666"/>
                </a:solidFill>
              </a:rPr>
              <a:t>Dave_Tougas</a:t>
            </a:r>
            <a:r>
              <a:rPr lang="en-US" u="sng" dirty="0">
                <a:solidFill>
                  <a:srgbClr val="E06666"/>
                </a:solidFill>
                <a:hlinkClick r:id="rId3">
                  <a:extLst>
                    <a:ext uri="{A12FA001-AC4F-418D-AE19-62706E023703}">
                      <ahyp:hlinkClr xmlns:ahyp="http://schemas.microsoft.com/office/drawing/2018/hyperlinkcolor" val="tx"/>
                    </a:ext>
                  </a:extLst>
                </a:hlinkClick>
              </a:rPr>
              <a:t>@chino.k12.ca.us</a:t>
            </a:r>
            <a:endParaRPr dirty="0">
              <a:solidFill>
                <a:srgbClr val="E06666"/>
              </a:solidFill>
            </a:endParaRPr>
          </a:p>
          <a:p>
            <a:pPr marL="0" lvl="0" indent="0" algn="ctr" rtl="0">
              <a:spcBef>
                <a:spcPts val="0"/>
              </a:spcBef>
              <a:spcAft>
                <a:spcPts val="0"/>
              </a:spcAft>
              <a:buClr>
                <a:schemeClr val="lt1"/>
              </a:buClr>
              <a:buSzPct val="100000"/>
              <a:buFont typeface="Calibri"/>
              <a:buNone/>
            </a:pPr>
            <a:endParaRPr dirty="0">
              <a:solidFill>
                <a:srgbClr val="E06666"/>
              </a:solidFill>
            </a:endParaRPr>
          </a:p>
          <a:p>
            <a:pPr marL="0" lvl="0" indent="0" algn="ctr" rtl="0">
              <a:spcBef>
                <a:spcPts val="0"/>
              </a:spcBef>
              <a:spcAft>
                <a:spcPts val="0"/>
              </a:spcAft>
              <a:buClr>
                <a:schemeClr val="lt1"/>
              </a:buClr>
              <a:buSzPct val="100000"/>
              <a:buFont typeface="Calibri"/>
              <a:buNone/>
            </a:pPr>
            <a:r>
              <a:rPr lang="en-US" dirty="0" err="1"/>
              <a:t>Glenmeade</a:t>
            </a:r>
            <a:r>
              <a:rPr lang="en-US" dirty="0"/>
              <a:t> Phone:</a:t>
            </a:r>
            <a:endParaRPr dirty="0"/>
          </a:p>
          <a:p>
            <a:pPr marL="0" lvl="0" indent="0" algn="ctr" rtl="0">
              <a:spcBef>
                <a:spcPts val="0"/>
              </a:spcBef>
              <a:spcAft>
                <a:spcPts val="0"/>
              </a:spcAft>
              <a:buClr>
                <a:schemeClr val="lt1"/>
              </a:buClr>
              <a:buSzPct val="100000"/>
              <a:buFont typeface="Calibri"/>
              <a:buNone/>
            </a:pPr>
            <a:r>
              <a:rPr lang="en-US" dirty="0"/>
              <a:t>909-393-4087 </a:t>
            </a:r>
            <a:br>
              <a:rPr lang="en-US" dirty="0"/>
            </a:br>
            <a:br>
              <a:rPr lang="en-US" dirty="0"/>
            </a:br>
            <a:endParaRPr dirty="0"/>
          </a:p>
        </p:txBody>
      </p:sp>
      <p:pic>
        <p:nvPicPr>
          <p:cNvPr id="111" name="Google Shape;111;p2"/>
          <p:cNvPicPr preferRelativeResize="0"/>
          <p:nvPr/>
        </p:nvPicPr>
        <p:blipFill>
          <a:blip r:embed="rId4">
            <a:alphaModFix/>
          </a:blip>
          <a:stretch>
            <a:fillRect/>
          </a:stretch>
        </p:blipFill>
        <p:spPr>
          <a:xfrm>
            <a:off x="7442270" y="5302174"/>
            <a:ext cx="1430725" cy="1330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1093875"/>
            <a:ext cx="8520600" cy="781200"/>
          </a:xfrm>
          <a:prstGeom prst="rect">
            <a:avLst/>
          </a:prstGeom>
        </p:spPr>
        <p:txBody>
          <a:bodyPr spcFirstLastPara="1" wrap="square" lIns="91425" tIns="91425" rIns="91425" bIns="91425" anchor="t" anchorCtr="0">
            <a:noAutofit/>
          </a:bodyPr>
          <a:lstStyle/>
          <a:p>
            <a:r>
              <a:rPr lang="en" sz="3600" b="1" dirty="0">
                <a:solidFill>
                  <a:srgbClr val="1E3D85"/>
                </a:solidFill>
                <a:latin typeface="Berlin Sans FB" panose="020E0602020502020306" pitchFamily="34" charset="0"/>
              </a:rPr>
              <a:t>Attendance</a:t>
            </a:r>
            <a:endParaRPr sz="3600" b="1" dirty="0">
              <a:solidFill>
                <a:srgbClr val="1E3D85"/>
              </a:solidFill>
              <a:latin typeface="Berlin Sans FB" panose="020E0602020502020306" pitchFamily="34" charset="0"/>
            </a:endParaRPr>
          </a:p>
        </p:txBody>
      </p:sp>
      <p:sp>
        <p:nvSpPr>
          <p:cNvPr id="76" name="Google Shape;76;p15"/>
          <p:cNvSpPr txBox="1">
            <a:spLocks noGrp="1"/>
          </p:cNvSpPr>
          <p:nvPr>
            <p:ph type="body" idx="1"/>
          </p:nvPr>
        </p:nvSpPr>
        <p:spPr>
          <a:xfrm>
            <a:off x="311700" y="1672797"/>
            <a:ext cx="5727300" cy="4135529"/>
          </a:xfrm>
          <a:prstGeom prst="rect">
            <a:avLst/>
          </a:prstGeom>
        </p:spPr>
        <p:txBody>
          <a:bodyPr spcFirstLastPara="1" wrap="square" lIns="91425" tIns="91425" rIns="91425" bIns="91425" anchor="t" anchorCtr="0">
            <a:noAutofit/>
          </a:bodyPr>
          <a:lstStyle/>
          <a:p>
            <a:pPr indent="-330200">
              <a:buSzPts val="1600"/>
            </a:pPr>
            <a:r>
              <a:rPr lang="en" sz="1600" dirty="0"/>
              <a:t>Students are expected to be at school (unless it is an excused reason).  Each day of school should provide an important learning experience, and if your child(ren) are not in class, they miss the learning continuity.</a:t>
            </a:r>
            <a:endParaRPr sz="1600" dirty="0"/>
          </a:p>
          <a:p>
            <a:pPr indent="-330200">
              <a:buSzPts val="1600"/>
            </a:pPr>
            <a:r>
              <a:rPr lang="en" sz="1600" dirty="0"/>
              <a:t>Board Policy requires a parent verification of each absence within 5 school days of the student’s return to school.  On the sixth day, the absence becomes unverified and cannot be changed.  State law requires that each absence be cleared.</a:t>
            </a:r>
            <a:endParaRPr sz="1600" dirty="0"/>
          </a:p>
          <a:p>
            <a:pPr indent="-330200">
              <a:buSzPts val="1600"/>
            </a:pPr>
            <a:r>
              <a:rPr lang="en" sz="1600" dirty="0"/>
              <a:t>Please contact the office at (909) 393-4087 to report absences.</a:t>
            </a:r>
            <a:endParaRPr sz="1600" dirty="0"/>
          </a:p>
          <a:p>
            <a:pPr indent="-330200">
              <a:buSzPts val="1600"/>
            </a:pPr>
            <a:r>
              <a:rPr lang="en" sz="1600" dirty="0"/>
              <a:t>Contacting the teacher about an absence is not the same as clearing the absence with the office.</a:t>
            </a:r>
            <a:endParaRPr sz="1600" dirty="0"/>
          </a:p>
        </p:txBody>
      </p:sp>
      <p:pic>
        <p:nvPicPr>
          <p:cNvPr id="77" name="Google Shape;77;p15"/>
          <p:cNvPicPr preferRelativeResize="0"/>
          <p:nvPr/>
        </p:nvPicPr>
        <p:blipFill>
          <a:blip r:embed="rId3">
            <a:alphaModFix/>
          </a:blip>
          <a:stretch>
            <a:fillRect/>
          </a:stretch>
        </p:blipFill>
        <p:spPr>
          <a:xfrm rot="514460">
            <a:off x="6299893" y="1091402"/>
            <a:ext cx="2505519" cy="1503299"/>
          </a:xfrm>
          <a:prstGeom prst="rect">
            <a:avLst/>
          </a:prstGeom>
          <a:noFill/>
          <a:ln>
            <a:noFill/>
          </a:ln>
        </p:spPr>
      </p:pic>
      <p:pic>
        <p:nvPicPr>
          <p:cNvPr id="78" name="Google Shape;78;p15"/>
          <p:cNvPicPr preferRelativeResize="0"/>
          <p:nvPr/>
        </p:nvPicPr>
        <p:blipFill>
          <a:blip r:embed="rId4">
            <a:alphaModFix/>
          </a:blip>
          <a:stretch>
            <a:fillRect/>
          </a:stretch>
        </p:blipFill>
        <p:spPr>
          <a:xfrm>
            <a:off x="6660275" y="2595076"/>
            <a:ext cx="1649900" cy="32946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11700" y="1073875"/>
            <a:ext cx="8520600" cy="801000"/>
          </a:xfrm>
          <a:prstGeom prst="rect">
            <a:avLst/>
          </a:prstGeom>
        </p:spPr>
        <p:txBody>
          <a:bodyPr spcFirstLastPara="1" wrap="square" lIns="91425" tIns="91425" rIns="91425" bIns="91425" anchor="t" anchorCtr="0">
            <a:noAutofit/>
          </a:bodyPr>
          <a:lstStyle/>
          <a:p>
            <a:r>
              <a:rPr lang="en" sz="3300" b="1" dirty="0">
                <a:solidFill>
                  <a:srgbClr val="1E3D85"/>
                </a:solidFill>
                <a:latin typeface="Berlin Sans FB" panose="020E0602020502020306" pitchFamily="34" charset="0"/>
              </a:rPr>
              <a:t>CVUSD Grading Descriptors</a:t>
            </a:r>
            <a:endParaRPr sz="3300" b="1" dirty="0">
              <a:solidFill>
                <a:srgbClr val="1E3D85"/>
              </a:solidFill>
              <a:latin typeface="Berlin Sans FB" panose="020E0602020502020306" pitchFamily="34" charset="0"/>
            </a:endParaRPr>
          </a:p>
        </p:txBody>
      </p:sp>
      <p:sp>
        <p:nvSpPr>
          <p:cNvPr id="84" name="Google Shape;84;p16"/>
          <p:cNvSpPr txBox="1">
            <a:spLocks noGrp="1"/>
          </p:cNvSpPr>
          <p:nvPr>
            <p:ph type="body" idx="1"/>
          </p:nvPr>
        </p:nvSpPr>
        <p:spPr>
          <a:xfrm>
            <a:off x="462625" y="1796550"/>
            <a:ext cx="8324700" cy="3727800"/>
          </a:xfrm>
          <a:prstGeom prst="rect">
            <a:avLst/>
          </a:prstGeom>
        </p:spPr>
        <p:txBody>
          <a:bodyPr spcFirstLastPara="1" wrap="square" lIns="91425" tIns="91425" rIns="91425" bIns="91425" anchor="t" anchorCtr="0">
            <a:noAutofit/>
          </a:bodyPr>
          <a:lstStyle/>
          <a:p>
            <a:pPr marL="0" indent="0">
              <a:buNone/>
            </a:pPr>
            <a:r>
              <a:rPr lang="en" sz="1700" b="1" dirty="0">
                <a:solidFill>
                  <a:srgbClr val="1E3D85"/>
                </a:solidFill>
                <a:latin typeface="Berlin Sans FB" panose="020E0602020502020306" pitchFamily="34" charset="0"/>
              </a:rPr>
              <a:t>4 - Excelling: </a:t>
            </a:r>
            <a:r>
              <a:rPr lang="en" sz="1700" dirty="0"/>
              <a:t>Students at the Excelling level of performance are consistently performing at grade level, can demonstrate independence, and can extend the grade level standards, when applicable, expected a this point of the school year.</a:t>
            </a:r>
            <a:endParaRPr sz="1700" dirty="0"/>
          </a:p>
          <a:p>
            <a:pPr marL="0" indent="0">
              <a:spcBef>
                <a:spcPts val="1600"/>
              </a:spcBef>
              <a:buNone/>
            </a:pPr>
            <a:r>
              <a:rPr lang="en" sz="1700" b="1" dirty="0">
                <a:solidFill>
                  <a:srgbClr val="1E3D85"/>
                </a:solidFill>
                <a:latin typeface="Berlin Sans FB" panose="020E0602020502020306" pitchFamily="34" charset="0"/>
              </a:rPr>
              <a:t>3 - Achieving:</a:t>
            </a:r>
            <a:r>
              <a:rPr lang="en" sz="1700" dirty="0">
                <a:solidFill>
                  <a:srgbClr val="1E3D85"/>
                </a:solidFill>
                <a:latin typeface="Berlin Sans FB" panose="020E0602020502020306" pitchFamily="34" charset="0"/>
              </a:rPr>
              <a:t> </a:t>
            </a:r>
            <a:r>
              <a:rPr lang="en" sz="1700" dirty="0"/>
              <a:t>Students at the Achieving level of performance demonstrate an adequate understanding of and ability to apply skills needed to meet grade level standards at this point of the school year.</a:t>
            </a:r>
            <a:endParaRPr sz="1700" dirty="0"/>
          </a:p>
          <a:p>
            <a:pPr marL="0" indent="0">
              <a:spcBef>
                <a:spcPts val="1600"/>
              </a:spcBef>
              <a:buNone/>
            </a:pPr>
            <a:r>
              <a:rPr lang="en" sz="1700" b="1" dirty="0">
                <a:solidFill>
                  <a:srgbClr val="1E3D85"/>
                </a:solidFill>
                <a:latin typeface="Berlin Sans FB" panose="020E0602020502020306" pitchFamily="34" charset="0"/>
              </a:rPr>
              <a:t>2 - Progressing:</a:t>
            </a:r>
            <a:r>
              <a:rPr lang="en" sz="1700" dirty="0">
                <a:solidFill>
                  <a:srgbClr val="1E3D85"/>
                </a:solidFill>
                <a:latin typeface="Berlin Sans FB" panose="020E0602020502020306" pitchFamily="34" charset="0"/>
              </a:rPr>
              <a:t> </a:t>
            </a:r>
            <a:r>
              <a:rPr lang="en" sz="1700" dirty="0"/>
              <a:t>Students at the Progressing level of performance are partially meeting the grade level standards expected at this point of the school year.</a:t>
            </a:r>
            <a:endParaRPr sz="1700" dirty="0"/>
          </a:p>
          <a:p>
            <a:pPr marL="0" indent="0">
              <a:spcBef>
                <a:spcPts val="1600"/>
              </a:spcBef>
              <a:spcAft>
                <a:spcPts val="1600"/>
              </a:spcAft>
              <a:buNone/>
            </a:pPr>
            <a:r>
              <a:rPr lang="en" sz="1700" b="1" dirty="0">
                <a:solidFill>
                  <a:srgbClr val="1E3D85"/>
                </a:solidFill>
                <a:latin typeface="Berlin Sans FB" panose="020E0602020502020306" pitchFamily="34" charset="0"/>
              </a:rPr>
              <a:t>1 - Beginning/Standard Not Met:</a:t>
            </a:r>
            <a:r>
              <a:rPr lang="en" sz="1700" dirty="0">
                <a:solidFill>
                  <a:srgbClr val="1E3D85"/>
                </a:solidFill>
                <a:latin typeface="Berlin Sans FB" panose="020E0602020502020306" pitchFamily="34" charset="0"/>
              </a:rPr>
              <a:t> </a:t>
            </a:r>
            <a:r>
              <a:rPr lang="en" sz="1700" dirty="0"/>
              <a:t>Students at the Beginning/Standard Not Met level are not yet meeting grade level standards expected a this point of the school year.</a:t>
            </a:r>
            <a:endParaRPr sz="17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11700" y="1073875"/>
            <a:ext cx="8520600" cy="801000"/>
          </a:xfrm>
          <a:prstGeom prst="rect">
            <a:avLst/>
          </a:prstGeom>
        </p:spPr>
        <p:txBody>
          <a:bodyPr spcFirstLastPara="1" wrap="square" lIns="91425" tIns="91425" rIns="91425" bIns="91425" anchor="t" anchorCtr="0">
            <a:noAutofit/>
          </a:bodyPr>
          <a:lstStyle/>
          <a:p>
            <a:r>
              <a:rPr lang="en" sz="3300" b="1" dirty="0">
                <a:solidFill>
                  <a:srgbClr val="1E3D85"/>
                </a:solidFill>
                <a:latin typeface="Berlin Sans FB" panose="020E0602020502020306" pitchFamily="34" charset="0"/>
              </a:rPr>
              <a:t>5</a:t>
            </a:r>
            <a:r>
              <a:rPr lang="en" sz="3300" b="1" baseline="30000" dirty="0">
                <a:solidFill>
                  <a:srgbClr val="1E3D85"/>
                </a:solidFill>
                <a:latin typeface="Berlin Sans FB" panose="020E0602020502020306" pitchFamily="34" charset="0"/>
              </a:rPr>
              <a:t>th</a:t>
            </a:r>
            <a:r>
              <a:rPr lang="en" sz="3300" b="1" dirty="0">
                <a:solidFill>
                  <a:srgbClr val="1E3D85"/>
                </a:solidFill>
                <a:latin typeface="Berlin Sans FB" panose="020E0602020502020306" pitchFamily="34" charset="0"/>
              </a:rPr>
              <a:t>&amp;6</a:t>
            </a:r>
            <a:r>
              <a:rPr lang="en" sz="3300" b="1" baseline="30000" dirty="0">
                <a:solidFill>
                  <a:srgbClr val="1E3D85"/>
                </a:solidFill>
                <a:latin typeface="Berlin Sans FB" panose="020E0602020502020306" pitchFamily="34" charset="0"/>
              </a:rPr>
              <a:t>th</a:t>
            </a:r>
            <a:r>
              <a:rPr lang="en" sz="3300" b="1" dirty="0">
                <a:solidFill>
                  <a:srgbClr val="1E3D85"/>
                </a:solidFill>
                <a:latin typeface="Berlin Sans FB" panose="020E0602020502020306" pitchFamily="34" charset="0"/>
              </a:rPr>
              <a:t> 1:1 Chromebooks</a:t>
            </a:r>
            <a:endParaRPr sz="3300" b="1" dirty="0">
              <a:solidFill>
                <a:srgbClr val="1E3D85"/>
              </a:solidFill>
              <a:latin typeface="Berlin Sans FB" panose="020E0602020502020306" pitchFamily="34" charset="0"/>
            </a:endParaRPr>
          </a:p>
        </p:txBody>
      </p:sp>
      <p:sp>
        <p:nvSpPr>
          <p:cNvPr id="90" name="Google Shape;90;p17"/>
          <p:cNvSpPr txBox="1">
            <a:spLocks noGrp="1"/>
          </p:cNvSpPr>
          <p:nvPr>
            <p:ph type="body" idx="1"/>
          </p:nvPr>
        </p:nvSpPr>
        <p:spPr>
          <a:xfrm>
            <a:off x="519025" y="2009750"/>
            <a:ext cx="4503900" cy="3416400"/>
          </a:xfrm>
          <a:prstGeom prst="rect">
            <a:avLst/>
          </a:prstGeom>
        </p:spPr>
        <p:txBody>
          <a:bodyPr spcFirstLastPara="1" wrap="square" lIns="91425" tIns="91425" rIns="91425" bIns="91425" anchor="t" anchorCtr="0">
            <a:noAutofit/>
          </a:bodyPr>
          <a:lstStyle/>
          <a:p>
            <a:pPr indent="-336550">
              <a:buSzPts val="1700"/>
            </a:pPr>
            <a:r>
              <a:rPr lang="en" sz="1700" dirty="0"/>
              <a:t>Charging towers/cabinets were installed in all classrooms last summer to store one device per student</a:t>
            </a:r>
            <a:endParaRPr sz="1700" dirty="0"/>
          </a:p>
          <a:p>
            <a:pPr indent="-336550">
              <a:buSzPts val="1700"/>
            </a:pPr>
            <a:r>
              <a:rPr lang="en" sz="1700" dirty="0"/>
              <a:t>Each student will be checked out a Chromebook for classroom use through our Destiny system (textbooks)</a:t>
            </a:r>
            <a:endParaRPr sz="1700" dirty="0"/>
          </a:p>
          <a:p>
            <a:pPr indent="-336550">
              <a:buSzPts val="1700"/>
            </a:pPr>
            <a:r>
              <a:rPr lang="en" sz="1700" dirty="0"/>
              <a:t>Chromebooks </a:t>
            </a:r>
            <a:r>
              <a:rPr lang="en-US" sz="1700" dirty="0"/>
              <a:t>can go home</a:t>
            </a:r>
            <a:endParaRPr sz="1700" dirty="0"/>
          </a:p>
          <a:p>
            <a:pPr indent="-336550">
              <a:buSzPts val="1700"/>
            </a:pPr>
            <a:r>
              <a:rPr lang="en" sz="1700" dirty="0"/>
              <a:t>Personal headphones (inexpensive) can be sent to school and will be kept in a labeled bag for your student to use in the classroom</a:t>
            </a:r>
            <a:endParaRPr sz="1700" dirty="0"/>
          </a:p>
        </p:txBody>
      </p:sp>
      <p:pic>
        <p:nvPicPr>
          <p:cNvPr id="3" name="Picture 2">
            <a:extLst>
              <a:ext uri="{FF2B5EF4-FFF2-40B4-BE49-F238E27FC236}">
                <a16:creationId xmlns:a16="http://schemas.microsoft.com/office/drawing/2014/main" id="{D69FA851-B3F3-2FB2-A7BF-4CCE099AE498}"/>
              </a:ext>
            </a:extLst>
          </p:cNvPr>
          <p:cNvPicPr>
            <a:picLocks noChangeAspect="1"/>
          </p:cNvPicPr>
          <p:nvPr/>
        </p:nvPicPr>
        <p:blipFill>
          <a:blip r:embed="rId3"/>
          <a:stretch>
            <a:fillRect/>
          </a:stretch>
        </p:blipFill>
        <p:spPr>
          <a:xfrm>
            <a:off x="5342427" y="857250"/>
            <a:ext cx="3653627" cy="5143500"/>
          </a:xfrm>
          <a:prstGeom prst="rect">
            <a:avLst/>
          </a:prstGeom>
        </p:spPr>
      </p:pic>
    </p:spTree>
    <p:extLst>
      <p:ext uri="{BB962C8B-B14F-4D97-AF65-F5344CB8AC3E}">
        <p14:creationId xmlns:p14="http://schemas.microsoft.com/office/powerpoint/2010/main" val="3517739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11700" y="1153825"/>
            <a:ext cx="8520600" cy="754500"/>
          </a:xfrm>
          <a:prstGeom prst="rect">
            <a:avLst/>
          </a:prstGeom>
        </p:spPr>
        <p:txBody>
          <a:bodyPr spcFirstLastPara="1" wrap="square" lIns="91425" tIns="91425" rIns="91425" bIns="91425" anchor="t" anchorCtr="0">
            <a:noAutofit/>
          </a:bodyPr>
          <a:lstStyle/>
          <a:p>
            <a:r>
              <a:rPr lang="en" sz="3200" b="1" dirty="0">
                <a:solidFill>
                  <a:srgbClr val="1E3D85"/>
                </a:solidFill>
                <a:latin typeface="Berlin Sans FB" panose="020E0602020502020306" pitchFamily="34" charset="0"/>
              </a:rPr>
              <a:t>Aeries Parent Portal &amp; Parent Square</a:t>
            </a:r>
            <a:endParaRPr sz="3200" b="1" dirty="0">
              <a:solidFill>
                <a:srgbClr val="1E3D85"/>
              </a:solidFill>
              <a:latin typeface="Berlin Sans FB" panose="020E0602020502020306" pitchFamily="34" charset="0"/>
            </a:endParaRPr>
          </a:p>
        </p:txBody>
      </p:sp>
      <p:sp>
        <p:nvSpPr>
          <p:cNvPr id="97" name="Google Shape;97;p18"/>
          <p:cNvSpPr txBox="1">
            <a:spLocks noGrp="1"/>
          </p:cNvSpPr>
          <p:nvPr>
            <p:ph type="body" idx="1"/>
          </p:nvPr>
        </p:nvSpPr>
        <p:spPr>
          <a:xfrm>
            <a:off x="311700" y="2043050"/>
            <a:ext cx="8472900" cy="3714600"/>
          </a:xfrm>
          <a:prstGeom prst="rect">
            <a:avLst/>
          </a:prstGeom>
        </p:spPr>
        <p:txBody>
          <a:bodyPr spcFirstLastPara="1" wrap="square" lIns="91425" tIns="91425" rIns="91425" bIns="91425" anchor="t" anchorCtr="0">
            <a:noAutofit/>
          </a:bodyPr>
          <a:lstStyle/>
          <a:p>
            <a:pPr indent="-317500">
              <a:buSzPts val="1400"/>
            </a:pPr>
            <a:r>
              <a:rPr lang="en" sz="1400"/>
              <a:t>Aeries Parent Portal and Parent Square are CVUSD’s communication tools.  </a:t>
            </a:r>
            <a:endParaRPr sz="1400"/>
          </a:p>
          <a:p>
            <a:pPr indent="-317500">
              <a:buSzPts val="1400"/>
            </a:pPr>
            <a:r>
              <a:rPr lang="en" sz="1400">
                <a:highlight>
                  <a:srgbClr val="FFFFFF"/>
                </a:highlight>
              </a:rPr>
              <a:t>ParentSquare is designed to keep parents informed and facilitate participation at schools. It provides a safe way for school principals, teachers, staff, and parents to communicate.</a:t>
            </a:r>
            <a:endParaRPr sz="1400">
              <a:highlight>
                <a:srgbClr val="FFFFFF"/>
              </a:highlight>
            </a:endParaRPr>
          </a:p>
          <a:p>
            <a:pPr indent="-317500">
              <a:buSzPts val="1400"/>
            </a:pPr>
            <a:r>
              <a:rPr lang="en" sz="1400">
                <a:highlight>
                  <a:srgbClr val="FFFFFF"/>
                </a:highlight>
              </a:rPr>
              <a:t>To activate your ParentSquare account, enter your Aeries Parent Portal, tap on Communications, and confirm the data you see there.</a:t>
            </a:r>
            <a:endParaRPr sz="1400">
              <a:highlight>
                <a:srgbClr val="FFFFFF"/>
              </a:highlight>
            </a:endParaRPr>
          </a:p>
          <a:p>
            <a:pPr indent="-317500">
              <a:buSzPts val="1400"/>
            </a:pPr>
            <a:r>
              <a:rPr lang="en" sz="1400"/>
              <a:t>The Emergency Card is completed in Aeries Parent Portal.  It is critical that you </a:t>
            </a:r>
            <a:r>
              <a:rPr lang="en" sz="1400">
                <a:highlight>
                  <a:srgbClr val="FFFF00"/>
                </a:highlight>
              </a:rPr>
              <a:t>update your emergency contacts</a:t>
            </a:r>
            <a:r>
              <a:rPr lang="en" sz="1400"/>
              <a:t> for each child so that we have someone to contact if you are unavailable.</a:t>
            </a:r>
            <a:endParaRPr sz="1400"/>
          </a:p>
          <a:p>
            <a:pPr indent="-317500">
              <a:buSzPts val="1400"/>
            </a:pPr>
            <a:r>
              <a:rPr lang="en" sz="1400"/>
              <a:t>Parent Square messages can be delivered in several forms, and parents may choose whichever is the most useful, practical version.</a:t>
            </a:r>
            <a:endParaRPr sz="1400"/>
          </a:p>
          <a:p>
            <a:pPr lvl="1">
              <a:spcBef>
                <a:spcPts val="0"/>
              </a:spcBef>
            </a:pPr>
            <a:r>
              <a:rPr lang="en">
                <a:highlight>
                  <a:srgbClr val="FFFFFF"/>
                </a:highlight>
              </a:rPr>
              <a:t>Email</a:t>
            </a:r>
            <a:endParaRPr>
              <a:highlight>
                <a:srgbClr val="FFFFFF"/>
              </a:highlight>
            </a:endParaRPr>
          </a:p>
          <a:p>
            <a:pPr lvl="1">
              <a:spcBef>
                <a:spcPts val="0"/>
              </a:spcBef>
            </a:pPr>
            <a:r>
              <a:rPr lang="en">
                <a:highlight>
                  <a:srgbClr val="FFFFFF"/>
                </a:highlight>
              </a:rPr>
              <a:t>Smartphone app</a:t>
            </a:r>
            <a:endParaRPr>
              <a:highlight>
                <a:srgbClr val="FFFFFF"/>
              </a:highlight>
            </a:endParaRPr>
          </a:p>
          <a:p>
            <a:pPr lvl="1">
              <a:spcBef>
                <a:spcPts val="0"/>
              </a:spcBef>
            </a:pPr>
            <a:r>
              <a:rPr lang="en">
                <a:highlight>
                  <a:srgbClr val="FFFFFF"/>
                </a:highlight>
              </a:rPr>
              <a:t>Phone (voice)</a:t>
            </a:r>
            <a:endParaRPr>
              <a:highlight>
                <a:srgbClr val="FFFFFF"/>
              </a:highlight>
            </a:endParaRPr>
          </a:p>
          <a:p>
            <a:pPr lvl="1">
              <a:spcBef>
                <a:spcPts val="0"/>
              </a:spcBef>
            </a:pPr>
            <a:r>
              <a:rPr lang="en">
                <a:highlight>
                  <a:srgbClr val="FFFFFF"/>
                </a:highlight>
              </a:rPr>
              <a:t>SMS (text) message</a:t>
            </a:r>
            <a:endParaRPr>
              <a:highlight>
                <a:srgbClr val="FFFFFF"/>
              </a:highlight>
            </a:endParaRPr>
          </a:p>
          <a:p>
            <a:pPr lvl="1">
              <a:spcBef>
                <a:spcPts val="0"/>
              </a:spcBef>
            </a:pPr>
            <a:r>
              <a:rPr lang="en">
                <a:highlight>
                  <a:srgbClr val="FFFFFF"/>
                </a:highlight>
              </a:rPr>
              <a:t>Web app within Aeries Parent Portal</a:t>
            </a:r>
            <a:endParaRPr/>
          </a:p>
        </p:txBody>
      </p:sp>
      <p:pic>
        <p:nvPicPr>
          <p:cNvPr id="98" name="Google Shape;98;p18"/>
          <p:cNvPicPr preferRelativeResize="0"/>
          <p:nvPr/>
        </p:nvPicPr>
        <p:blipFill>
          <a:blip r:embed="rId3">
            <a:alphaModFix/>
          </a:blip>
          <a:stretch>
            <a:fillRect/>
          </a:stretch>
        </p:blipFill>
        <p:spPr>
          <a:xfrm>
            <a:off x="6323875" y="4094550"/>
            <a:ext cx="1895400" cy="1895400"/>
          </a:xfrm>
          <a:prstGeom prst="rect">
            <a:avLst/>
          </a:prstGeom>
          <a:noFill/>
          <a:ln>
            <a:noFill/>
          </a:ln>
        </p:spPr>
      </p:pic>
      <p:pic>
        <p:nvPicPr>
          <p:cNvPr id="99" name="Google Shape;99;p18"/>
          <p:cNvPicPr preferRelativeResize="0"/>
          <p:nvPr/>
        </p:nvPicPr>
        <p:blipFill>
          <a:blip r:embed="rId4">
            <a:alphaModFix/>
          </a:blip>
          <a:stretch>
            <a:fillRect/>
          </a:stretch>
        </p:blipFill>
        <p:spPr>
          <a:xfrm>
            <a:off x="4878475" y="4260250"/>
            <a:ext cx="1497400" cy="1497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265500" y="1023625"/>
            <a:ext cx="4045200" cy="1482300"/>
          </a:xfrm>
          <a:prstGeom prst="rect">
            <a:avLst/>
          </a:prstGeom>
        </p:spPr>
        <p:txBody>
          <a:bodyPr spcFirstLastPara="1" wrap="square" lIns="91425" tIns="91425" rIns="91425" bIns="91425" anchor="b" anchorCtr="0">
            <a:noAutofit/>
          </a:bodyPr>
          <a:lstStyle/>
          <a:p>
            <a:r>
              <a:rPr lang="en" b="1" dirty="0">
                <a:solidFill>
                  <a:srgbClr val="1E3D85"/>
                </a:solidFill>
                <a:latin typeface="Berlin Sans FB" panose="020E0602020502020306" pitchFamily="34" charset="0"/>
              </a:rPr>
              <a:t>Glenmeade PTA Website</a:t>
            </a:r>
            <a:endParaRPr b="1" dirty="0">
              <a:solidFill>
                <a:srgbClr val="1E3D85"/>
              </a:solidFill>
              <a:latin typeface="Berlin Sans FB" panose="020E0602020502020306" pitchFamily="34" charset="0"/>
            </a:endParaRPr>
          </a:p>
        </p:txBody>
      </p:sp>
      <p:sp>
        <p:nvSpPr>
          <p:cNvPr id="105" name="Google Shape;105;p19"/>
          <p:cNvSpPr txBox="1">
            <a:spLocks noGrp="1"/>
          </p:cNvSpPr>
          <p:nvPr>
            <p:ph type="subTitle" idx="1"/>
          </p:nvPr>
        </p:nvSpPr>
        <p:spPr>
          <a:xfrm>
            <a:off x="265500" y="2593525"/>
            <a:ext cx="4045200" cy="1235100"/>
          </a:xfrm>
          <a:prstGeom prst="rect">
            <a:avLst/>
          </a:prstGeom>
        </p:spPr>
        <p:txBody>
          <a:bodyPr spcFirstLastPara="1" wrap="square" lIns="91425" tIns="91425" rIns="91425" bIns="91425" anchor="t" anchorCtr="0">
            <a:noAutofit/>
          </a:bodyPr>
          <a:lstStyle/>
          <a:p>
            <a:pPr marL="0" indent="0"/>
            <a:r>
              <a:rPr lang="en" dirty="0"/>
              <a:t>glenmeade.ptboard.com</a:t>
            </a:r>
            <a:endParaRPr sz="3100" dirty="0"/>
          </a:p>
        </p:txBody>
      </p:sp>
      <p:pic>
        <p:nvPicPr>
          <p:cNvPr id="106" name="Google Shape;106;p19"/>
          <p:cNvPicPr preferRelativeResize="0"/>
          <p:nvPr/>
        </p:nvPicPr>
        <p:blipFill>
          <a:blip r:embed="rId3">
            <a:alphaModFix/>
          </a:blip>
          <a:stretch>
            <a:fillRect/>
          </a:stretch>
        </p:blipFill>
        <p:spPr>
          <a:xfrm>
            <a:off x="4661901" y="922376"/>
            <a:ext cx="4423675" cy="4187075"/>
          </a:xfrm>
          <a:prstGeom prst="rect">
            <a:avLst/>
          </a:prstGeom>
          <a:noFill/>
          <a:ln>
            <a:noFill/>
          </a:ln>
        </p:spPr>
      </p:pic>
      <p:sp>
        <p:nvSpPr>
          <p:cNvPr id="107" name="Google Shape;107;p19"/>
          <p:cNvSpPr txBox="1"/>
          <p:nvPr/>
        </p:nvSpPr>
        <p:spPr>
          <a:xfrm>
            <a:off x="458850" y="3472400"/>
            <a:ext cx="3774300" cy="2328300"/>
          </a:xfrm>
          <a:prstGeom prst="rect">
            <a:avLst/>
          </a:prstGeom>
          <a:noFill/>
          <a:ln>
            <a:noFill/>
          </a:ln>
        </p:spPr>
        <p:txBody>
          <a:bodyPr spcFirstLastPara="1" wrap="square" lIns="91425" tIns="91425" rIns="91425" bIns="91425" anchor="t" anchorCtr="0">
            <a:noAutofit/>
          </a:bodyPr>
          <a:lstStyle/>
          <a:p>
            <a:pPr algn="ctr"/>
            <a:r>
              <a:rPr lang="en" dirty="0"/>
              <a:t>Glenmeade has an outstanding PTA and strong parent involvement.</a:t>
            </a:r>
          </a:p>
          <a:p>
            <a:pPr algn="ctr"/>
            <a:r>
              <a:rPr lang="en" dirty="0"/>
              <a:t>glenmeade.ptboard.com</a:t>
            </a:r>
            <a:endParaRPr sz="3100" dirty="0"/>
          </a:p>
          <a:p>
            <a:pPr algn="ctr"/>
            <a:endParaRPr dirty="0"/>
          </a:p>
          <a:p>
            <a:pPr algn="ctr"/>
            <a:r>
              <a:rPr lang="en" dirty="0"/>
              <a:t>Please consider joining the PTA this year.  You can purchase your membership on the Glenmeade PTA website.</a:t>
            </a:r>
            <a:endParaRPr dirty="0"/>
          </a:p>
          <a:p>
            <a:pPr algn="ctr"/>
            <a:endParaRPr dirty="0"/>
          </a:p>
          <a:p>
            <a:pPr algn="ctr"/>
            <a:r>
              <a:rPr lang="en" sz="1500" b="1" dirty="0">
                <a:highlight>
                  <a:srgbClr val="FFFF00"/>
                </a:highlight>
              </a:rPr>
              <a:t>You can purchase spirit wear on the Glenmeade PTA website</a:t>
            </a:r>
            <a:endParaRPr sz="1500" b="1" dirty="0">
              <a:highlight>
                <a:srgbClr val="FFFF00"/>
              </a:highlight>
            </a:endParaRPr>
          </a:p>
        </p:txBody>
      </p:sp>
      <p:sp>
        <p:nvSpPr>
          <p:cNvPr id="108" name="Google Shape;108;p19"/>
          <p:cNvSpPr/>
          <p:nvPr/>
        </p:nvSpPr>
        <p:spPr>
          <a:xfrm>
            <a:off x="4043500" y="5224650"/>
            <a:ext cx="5042100" cy="741300"/>
          </a:xfrm>
          <a:prstGeom prst="left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buSzPts val="1100"/>
            </a:pPr>
            <a:r>
              <a:rPr lang="en" sz="2900">
                <a:solidFill>
                  <a:srgbClr val="FFD966"/>
                </a:solidFill>
                <a:latin typeface="Impact"/>
                <a:ea typeface="Impact"/>
                <a:cs typeface="Impact"/>
                <a:sym typeface="Impact"/>
              </a:rPr>
              <a:t>Friday is Spirit Day!</a:t>
            </a:r>
            <a:endParaRPr sz="2900">
              <a:solidFill>
                <a:srgbClr val="FFD966"/>
              </a:solidFill>
              <a:latin typeface="Impact"/>
              <a:ea typeface="Impact"/>
              <a:cs typeface="Impact"/>
              <a:sym typeface="Impac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115"/>
        <p:cNvGrpSpPr/>
        <p:nvPr/>
      </p:nvGrpSpPr>
      <p:grpSpPr>
        <a:xfrm>
          <a:off x="0" y="0"/>
          <a:ext cx="0" cy="0"/>
          <a:chOff x="0" y="0"/>
          <a:chExt cx="0" cy="0"/>
        </a:xfrm>
      </p:grpSpPr>
      <p:sp>
        <p:nvSpPr>
          <p:cNvPr id="116" name="Google Shape;116;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alibri"/>
              <a:buNone/>
            </a:pPr>
            <a:r>
              <a:rPr lang="en-US" b="1">
                <a:solidFill>
                  <a:srgbClr val="E06666"/>
                </a:solidFill>
              </a:rPr>
              <a:t>Standards and Curriculum</a:t>
            </a:r>
            <a:br>
              <a:rPr lang="en-US">
                <a:solidFill>
                  <a:srgbClr val="E06666"/>
                </a:solidFill>
              </a:rPr>
            </a:br>
            <a:endParaRPr>
              <a:solidFill>
                <a:srgbClr val="E06666"/>
              </a:solidFill>
            </a:endParaRPr>
          </a:p>
        </p:txBody>
      </p:sp>
      <p:sp>
        <p:nvSpPr>
          <p:cNvPr id="117" name="Google Shape;117;p10"/>
          <p:cNvSpPr txBox="1">
            <a:spLocks noGrp="1"/>
          </p:cNvSpPr>
          <p:nvPr>
            <p:ph type="body" idx="1"/>
          </p:nvPr>
        </p:nvSpPr>
        <p:spPr>
          <a:xfrm>
            <a:off x="457200" y="1085001"/>
            <a:ext cx="8229600" cy="5041200"/>
          </a:xfrm>
          <a:prstGeom prst="rect">
            <a:avLst/>
          </a:prstGeom>
          <a:noFill/>
          <a:ln>
            <a:noFill/>
          </a:ln>
        </p:spPr>
        <p:txBody>
          <a:bodyPr spcFirstLastPara="1" wrap="square" lIns="91425" tIns="45700" rIns="91425" bIns="45700" anchor="t" anchorCtr="0">
            <a:normAutofit fontScale="25000" lnSpcReduction="20000"/>
          </a:bodyPr>
          <a:lstStyle/>
          <a:p>
            <a:pPr marL="342900" lvl="0" indent="-307340" algn="l" rtl="0">
              <a:spcBef>
                <a:spcPts val="0"/>
              </a:spcBef>
              <a:spcAft>
                <a:spcPts val="0"/>
              </a:spcAft>
              <a:buClr>
                <a:schemeClr val="lt1"/>
              </a:buClr>
              <a:buSzPct val="100000"/>
              <a:buChar char="•"/>
            </a:pPr>
            <a:r>
              <a:rPr lang="en-US" sz="9600" dirty="0"/>
              <a:t>Language Arts: McGraw Hill “Wonders” aligned to the Common Core State Standards. Digital platform is Connect ED.</a:t>
            </a:r>
            <a:endParaRPr sz="9600" dirty="0"/>
          </a:p>
          <a:p>
            <a:pPr marL="0" lvl="0" indent="0" algn="l" rtl="0">
              <a:spcBef>
                <a:spcPts val="592"/>
              </a:spcBef>
              <a:spcAft>
                <a:spcPts val="0"/>
              </a:spcAft>
              <a:buClr>
                <a:schemeClr val="lt1"/>
              </a:buClr>
              <a:buSzPct val="33333"/>
              <a:buNone/>
            </a:pPr>
            <a:endParaRPr sz="9600" dirty="0"/>
          </a:p>
          <a:p>
            <a:pPr marL="342900" lvl="0" indent="-307340" algn="l" rtl="0">
              <a:spcBef>
                <a:spcPts val="592"/>
              </a:spcBef>
              <a:spcAft>
                <a:spcPts val="0"/>
              </a:spcAft>
              <a:buClr>
                <a:schemeClr val="lt1"/>
              </a:buClr>
              <a:buSzPct val="100000"/>
              <a:buChar char="•"/>
            </a:pPr>
            <a:r>
              <a:rPr lang="en-US" sz="9600" dirty="0"/>
              <a:t>Math: Pearson Realize aligned to the Common Core State Standards. Digital platform is </a:t>
            </a:r>
            <a:r>
              <a:rPr lang="en-US" sz="9600" dirty="0" err="1"/>
              <a:t>Savvas</a:t>
            </a:r>
            <a:r>
              <a:rPr lang="en-US" sz="9600" dirty="0"/>
              <a:t> Easy Bridge.</a:t>
            </a:r>
            <a:endParaRPr sz="9600" dirty="0"/>
          </a:p>
          <a:p>
            <a:pPr marL="0" lvl="0" indent="0" algn="l" rtl="0">
              <a:spcBef>
                <a:spcPts val="592"/>
              </a:spcBef>
              <a:spcAft>
                <a:spcPts val="0"/>
              </a:spcAft>
              <a:buClr>
                <a:schemeClr val="lt1"/>
              </a:buClr>
              <a:buSzPct val="33333"/>
              <a:buNone/>
            </a:pPr>
            <a:endParaRPr sz="9600" dirty="0"/>
          </a:p>
          <a:p>
            <a:pPr marL="342900" lvl="0" indent="-307340" algn="l" rtl="0">
              <a:spcBef>
                <a:spcPts val="592"/>
              </a:spcBef>
              <a:spcAft>
                <a:spcPts val="0"/>
              </a:spcAft>
              <a:buClr>
                <a:schemeClr val="lt1"/>
              </a:buClr>
              <a:buSzPct val="100000"/>
              <a:buChar char="•"/>
            </a:pPr>
            <a:r>
              <a:rPr lang="en-US" sz="9600" dirty="0"/>
              <a:t>Science: Next Generation Science Standards (NGSS) Twig Science.</a:t>
            </a:r>
            <a:endParaRPr sz="9600" dirty="0"/>
          </a:p>
          <a:p>
            <a:pPr marL="342900" lvl="0" indent="0" algn="l" rtl="0">
              <a:spcBef>
                <a:spcPts val="592"/>
              </a:spcBef>
              <a:spcAft>
                <a:spcPts val="0"/>
              </a:spcAft>
              <a:buNone/>
            </a:pPr>
            <a:endParaRPr sz="9600" dirty="0"/>
          </a:p>
          <a:p>
            <a:pPr marL="342900" lvl="0" indent="-307340" algn="l" rtl="0">
              <a:spcBef>
                <a:spcPts val="592"/>
              </a:spcBef>
              <a:spcAft>
                <a:spcPts val="0"/>
              </a:spcAft>
              <a:buClr>
                <a:schemeClr val="lt1"/>
              </a:buClr>
              <a:buSzPct val="100000"/>
              <a:buChar char="•"/>
            </a:pPr>
            <a:r>
              <a:rPr lang="en-US" sz="9600" dirty="0"/>
              <a:t>Social Studies: </a:t>
            </a:r>
            <a:r>
              <a:rPr lang="en-US" sz="9600" u="sng" dirty="0"/>
              <a:t>Reflections</a:t>
            </a:r>
            <a:r>
              <a:rPr lang="en-US" sz="9600" dirty="0"/>
              <a:t> published by Harcourt School aligned with California State Standards</a:t>
            </a:r>
            <a:endParaRPr sz="9600" dirty="0"/>
          </a:p>
          <a:p>
            <a:pPr marL="0" lvl="0" indent="0" algn="l" rtl="0">
              <a:spcBef>
                <a:spcPts val="592"/>
              </a:spcBef>
              <a:spcAft>
                <a:spcPts val="0"/>
              </a:spcAft>
              <a:buNone/>
            </a:pPr>
            <a:endParaRPr sz="9600" dirty="0"/>
          </a:p>
          <a:p>
            <a:pPr marL="457200" lvl="0" indent="-381000" algn="l" rtl="0">
              <a:spcBef>
                <a:spcPts val="592"/>
              </a:spcBef>
              <a:spcAft>
                <a:spcPts val="0"/>
              </a:spcAft>
              <a:buSzPct val="100000"/>
              <a:buChar char="•"/>
            </a:pPr>
            <a:r>
              <a:rPr lang="en-US" sz="9600" dirty="0"/>
              <a:t>Social Emotional Learning: Second STEP</a:t>
            </a:r>
            <a:endParaRPr sz="9600" dirty="0"/>
          </a:p>
          <a:p>
            <a:pPr marL="0" lvl="0" indent="0" algn="l" rtl="0">
              <a:spcBef>
                <a:spcPts val="592"/>
              </a:spcBef>
              <a:spcAft>
                <a:spcPts val="0"/>
              </a:spcAft>
              <a:buNone/>
            </a:pPr>
            <a:endParaRPr sz="9600" dirty="0"/>
          </a:p>
          <a:p>
            <a:pPr marL="0" lvl="0" indent="0" algn="l" rtl="0">
              <a:spcBef>
                <a:spcPts val="592"/>
              </a:spcBef>
              <a:spcAft>
                <a:spcPts val="0"/>
              </a:spcAft>
              <a:buNone/>
            </a:pPr>
            <a:endParaRPr sz="9600" dirty="0"/>
          </a:p>
          <a:p>
            <a:pPr marL="0" lvl="0" indent="0" algn="l" rtl="0">
              <a:spcBef>
                <a:spcPts val="592"/>
              </a:spcBef>
              <a:spcAft>
                <a:spcPts val="0"/>
              </a:spcAft>
              <a:buNone/>
            </a:pPr>
            <a:endParaRPr sz="9600" dirty="0"/>
          </a:p>
          <a:p>
            <a:pPr marL="0" lvl="0" indent="0" algn="l" rtl="0">
              <a:spcBef>
                <a:spcPts val="592"/>
              </a:spcBef>
              <a:spcAft>
                <a:spcPts val="0"/>
              </a:spcAft>
              <a:buNone/>
            </a:pPr>
            <a:endParaRPr sz="9600" dirty="0"/>
          </a:p>
          <a:p>
            <a:pPr marL="0" lvl="0" indent="0" algn="l" rtl="0">
              <a:spcBef>
                <a:spcPts val="592"/>
              </a:spcBef>
              <a:spcAft>
                <a:spcPts val="0"/>
              </a:spcAft>
              <a:buNone/>
            </a:pPr>
            <a:endParaRPr sz="9600" dirty="0"/>
          </a:p>
          <a:p>
            <a:pPr marL="0" lvl="0" indent="0" algn="l" rtl="0">
              <a:spcBef>
                <a:spcPts val="592"/>
              </a:spcBef>
              <a:spcAft>
                <a:spcPts val="0"/>
              </a:spcAft>
              <a:buNone/>
            </a:pPr>
            <a:endParaRPr dirty="0"/>
          </a:p>
          <a:p>
            <a:pPr marL="0" lvl="0" indent="0" algn="l" rtl="0">
              <a:spcBef>
                <a:spcPts val="592"/>
              </a:spcBef>
              <a:spcAft>
                <a:spcPts val="0"/>
              </a:spcAft>
              <a:buClr>
                <a:schemeClr val="lt1"/>
              </a:buClr>
              <a:buSzPct val="100000"/>
              <a:buNone/>
            </a:pPr>
            <a:endParaRPr dirty="0"/>
          </a:p>
        </p:txBody>
      </p:sp>
      <p:pic>
        <p:nvPicPr>
          <p:cNvPr id="118" name="Google Shape;118;p10"/>
          <p:cNvPicPr preferRelativeResize="0"/>
          <p:nvPr/>
        </p:nvPicPr>
        <p:blipFill>
          <a:blip r:embed="rId3">
            <a:alphaModFix/>
          </a:blip>
          <a:stretch>
            <a:fillRect/>
          </a:stretch>
        </p:blipFill>
        <p:spPr>
          <a:xfrm>
            <a:off x="7723116" y="5071725"/>
            <a:ext cx="1420874" cy="1663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122"/>
        <p:cNvGrpSpPr/>
        <p:nvPr/>
      </p:nvGrpSpPr>
      <p:grpSpPr>
        <a:xfrm>
          <a:off x="0" y="0"/>
          <a:ext cx="0" cy="0"/>
          <a:chOff x="0" y="0"/>
          <a:chExt cx="0" cy="0"/>
        </a:xfrm>
      </p:grpSpPr>
      <p:sp>
        <p:nvSpPr>
          <p:cNvPr id="123" name="Google Shape;123;gead3d54c1a_0_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alibri"/>
              <a:buNone/>
            </a:pPr>
            <a:r>
              <a:rPr lang="en-US" b="1">
                <a:solidFill>
                  <a:srgbClr val="E06666"/>
                </a:solidFill>
              </a:rPr>
              <a:t>Additional Resources</a:t>
            </a:r>
            <a:br>
              <a:rPr lang="en-US">
                <a:solidFill>
                  <a:srgbClr val="E06666"/>
                </a:solidFill>
              </a:rPr>
            </a:br>
            <a:endParaRPr>
              <a:solidFill>
                <a:srgbClr val="E06666"/>
              </a:solidFill>
            </a:endParaRPr>
          </a:p>
        </p:txBody>
      </p:sp>
      <p:sp>
        <p:nvSpPr>
          <p:cNvPr id="124" name="Google Shape;124;gead3d54c1a_0_10"/>
          <p:cNvSpPr txBox="1">
            <a:spLocks noGrp="1"/>
          </p:cNvSpPr>
          <p:nvPr>
            <p:ph type="body" idx="1"/>
          </p:nvPr>
        </p:nvSpPr>
        <p:spPr>
          <a:xfrm>
            <a:off x="457200" y="1085001"/>
            <a:ext cx="8229600" cy="5041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spcBef>
                <a:spcPts val="592"/>
              </a:spcBef>
              <a:spcAft>
                <a:spcPts val="0"/>
              </a:spcAft>
              <a:buNone/>
            </a:pPr>
            <a:r>
              <a:rPr lang="en-US" sz="12000">
                <a:latin typeface="Arial"/>
                <a:ea typeface="Arial"/>
                <a:cs typeface="Arial"/>
                <a:sym typeface="Arial"/>
              </a:rPr>
              <a:t>Google Classroom- Writing assignments, project information, quizzes, games……</a:t>
            </a:r>
            <a:endParaRPr sz="12000">
              <a:latin typeface="Arial"/>
              <a:ea typeface="Arial"/>
              <a:cs typeface="Arial"/>
              <a:sym typeface="Arial"/>
            </a:endParaRPr>
          </a:p>
          <a:p>
            <a:pPr marL="0" lvl="0" indent="0" algn="l" rtl="0">
              <a:spcBef>
                <a:spcPts val="592"/>
              </a:spcBef>
              <a:spcAft>
                <a:spcPts val="0"/>
              </a:spcAft>
              <a:buNone/>
            </a:pPr>
            <a:endParaRPr sz="12000">
              <a:latin typeface="Arial"/>
              <a:ea typeface="Arial"/>
              <a:cs typeface="Arial"/>
              <a:sym typeface="Arial"/>
            </a:endParaRPr>
          </a:p>
          <a:p>
            <a:pPr marL="0" lvl="0" indent="0" algn="l" rtl="0">
              <a:spcBef>
                <a:spcPts val="592"/>
              </a:spcBef>
              <a:spcAft>
                <a:spcPts val="0"/>
              </a:spcAft>
              <a:buNone/>
            </a:pPr>
            <a:r>
              <a:rPr lang="en-US" sz="12000">
                <a:latin typeface="Arial"/>
                <a:ea typeface="Arial"/>
                <a:cs typeface="Arial"/>
                <a:sym typeface="Arial"/>
              </a:rPr>
              <a:t>Prodigy- Play at school and at home. Standards from current topics are assigned.</a:t>
            </a:r>
            <a:endParaRPr sz="12000">
              <a:latin typeface="Arial"/>
              <a:ea typeface="Arial"/>
              <a:cs typeface="Arial"/>
              <a:sym typeface="Arial"/>
            </a:endParaRPr>
          </a:p>
          <a:p>
            <a:pPr marL="0" lvl="0" indent="0" algn="l" rtl="0">
              <a:spcBef>
                <a:spcPts val="592"/>
              </a:spcBef>
              <a:spcAft>
                <a:spcPts val="0"/>
              </a:spcAft>
              <a:buNone/>
            </a:pPr>
            <a:endParaRPr sz="12000">
              <a:latin typeface="Arial"/>
              <a:ea typeface="Arial"/>
              <a:cs typeface="Arial"/>
              <a:sym typeface="Arial"/>
            </a:endParaRPr>
          </a:p>
          <a:p>
            <a:pPr marL="0" lvl="0" indent="0" algn="l" rtl="0">
              <a:spcBef>
                <a:spcPts val="592"/>
              </a:spcBef>
              <a:spcAft>
                <a:spcPts val="0"/>
              </a:spcAft>
              <a:buNone/>
            </a:pPr>
            <a:r>
              <a:rPr lang="en-US" sz="12000">
                <a:latin typeface="Arial"/>
                <a:ea typeface="Arial"/>
                <a:cs typeface="Arial"/>
                <a:sym typeface="Arial"/>
              </a:rPr>
              <a:t>Xtra Math- Math Fact Practice</a:t>
            </a:r>
            <a:endParaRPr sz="12000">
              <a:latin typeface="Arial"/>
              <a:ea typeface="Arial"/>
              <a:cs typeface="Arial"/>
              <a:sym typeface="Arial"/>
            </a:endParaRPr>
          </a:p>
          <a:p>
            <a:pPr marL="0" lvl="0" indent="0" algn="l" rtl="0">
              <a:spcBef>
                <a:spcPts val="592"/>
              </a:spcBef>
              <a:spcAft>
                <a:spcPts val="0"/>
              </a:spcAft>
              <a:buNone/>
            </a:pPr>
            <a:endParaRPr sz="12000">
              <a:latin typeface="Arial"/>
              <a:ea typeface="Arial"/>
              <a:cs typeface="Arial"/>
              <a:sym typeface="Arial"/>
            </a:endParaRPr>
          </a:p>
          <a:p>
            <a:pPr marL="0" lvl="0" indent="0" algn="l" rtl="0">
              <a:spcBef>
                <a:spcPts val="592"/>
              </a:spcBef>
              <a:spcAft>
                <a:spcPts val="0"/>
              </a:spcAft>
              <a:buNone/>
            </a:pPr>
            <a:r>
              <a:rPr lang="en-US" sz="12000">
                <a:latin typeface="Arial"/>
                <a:ea typeface="Arial"/>
                <a:cs typeface="Arial"/>
                <a:sym typeface="Arial"/>
              </a:rPr>
              <a:t>Lexia- Leveled Reading Practice</a:t>
            </a:r>
            <a:endParaRPr sz="12000">
              <a:latin typeface="Arial"/>
              <a:ea typeface="Arial"/>
              <a:cs typeface="Arial"/>
              <a:sym typeface="Arial"/>
            </a:endParaRPr>
          </a:p>
          <a:p>
            <a:pPr marL="0" lvl="0" indent="0" algn="l" rtl="0">
              <a:spcBef>
                <a:spcPts val="592"/>
              </a:spcBef>
              <a:spcAft>
                <a:spcPts val="0"/>
              </a:spcAft>
              <a:buNone/>
            </a:pPr>
            <a:endParaRPr sz="7500"/>
          </a:p>
          <a:p>
            <a:pPr marL="0" lvl="0" indent="0" algn="l" rtl="0">
              <a:spcBef>
                <a:spcPts val="592"/>
              </a:spcBef>
              <a:spcAft>
                <a:spcPts val="0"/>
              </a:spcAft>
              <a:buNone/>
            </a:pPr>
            <a:endParaRPr sz="3850"/>
          </a:p>
          <a:p>
            <a:pPr marL="0" lvl="0" indent="0" algn="l" rtl="0">
              <a:spcBef>
                <a:spcPts val="592"/>
              </a:spcBef>
              <a:spcAft>
                <a:spcPts val="0"/>
              </a:spcAft>
              <a:buNone/>
            </a:pPr>
            <a:endParaRPr sz="9600"/>
          </a:p>
          <a:p>
            <a:pPr marL="0" lvl="0" indent="0" algn="l" rtl="0">
              <a:spcBef>
                <a:spcPts val="592"/>
              </a:spcBef>
              <a:spcAft>
                <a:spcPts val="0"/>
              </a:spcAft>
              <a:buNone/>
            </a:pPr>
            <a:endParaRPr sz="9600"/>
          </a:p>
          <a:p>
            <a:pPr marL="0" lvl="0" indent="0" algn="l" rtl="0">
              <a:spcBef>
                <a:spcPts val="592"/>
              </a:spcBef>
              <a:spcAft>
                <a:spcPts val="0"/>
              </a:spcAft>
              <a:buNone/>
            </a:pPr>
            <a:endParaRPr sz="9600"/>
          </a:p>
          <a:p>
            <a:pPr marL="0" lvl="0" indent="0" algn="l" rtl="0">
              <a:spcBef>
                <a:spcPts val="592"/>
              </a:spcBef>
              <a:spcAft>
                <a:spcPts val="0"/>
              </a:spcAft>
              <a:buNone/>
            </a:pPr>
            <a:endParaRPr/>
          </a:p>
          <a:p>
            <a:pPr marL="0" lvl="0" indent="0" algn="l" rtl="0">
              <a:spcBef>
                <a:spcPts val="592"/>
              </a:spcBef>
              <a:spcAft>
                <a:spcPts val="0"/>
              </a:spcAft>
              <a:buClr>
                <a:schemeClr val="lt1"/>
              </a:buClr>
              <a:buSzPct val="100000"/>
              <a:buNone/>
            </a:pPr>
            <a:endParaRPr/>
          </a:p>
        </p:txBody>
      </p:sp>
      <p:pic>
        <p:nvPicPr>
          <p:cNvPr id="125" name="Google Shape;125;gead3d54c1a_0_10"/>
          <p:cNvPicPr preferRelativeResize="0"/>
          <p:nvPr/>
        </p:nvPicPr>
        <p:blipFill>
          <a:blip r:embed="rId3">
            <a:alphaModFix/>
          </a:blip>
          <a:stretch>
            <a:fillRect/>
          </a:stretch>
        </p:blipFill>
        <p:spPr>
          <a:xfrm>
            <a:off x="7533550" y="5199124"/>
            <a:ext cx="1426200" cy="1228975"/>
          </a:xfrm>
          <a:prstGeom prst="rect">
            <a:avLst/>
          </a:prstGeom>
          <a:noFill/>
          <a:ln>
            <a:noFill/>
          </a:ln>
        </p:spPr>
      </p:pic>
      <p:pic>
        <p:nvPicPr>
          <p:cNvPr id="126" name="Google Shape;126;gead3d54c1a_0_10"/>
          <p:cNvPicPr preferRelativeResize="0"/>
          <p:nvPr/>
        </p:nvPicPr>
        <p:blipFill>
          <a:blip r:embed="rId4">
            <a:alphaModFix/>
          </a:blip>
          <a:stretch>
            <a:fillRect/>
          </a:stretch>
        </p:blipFill>
        <p:spPr>
          <a:xfrm>
            <a:off x="-6" y="5352994"/>
            <a:ext cx="3407976" cy="921225"/>
          </a:xfrm>
          <a:prstGeom prst="rect">
            <a:avLst/>
          </a:prstGeom>
          <a:noFill/>
          <a:ln>
            <a:noFill/>
          </a:ln>
        </p:spPr>
      </p:pic>
      <p:pic>
        <p:nvPicPr>
          <p:cNvPr id="127" name="Google Shape;127;gead3d54c1a_0_10"/>
          <p:cNvPicPr preferRelativeResize="0"/>
          <p:nvPr/>
        </p:nvPicPr>
        <p:blipFill>
          <a:blip r:embed="rId5">
            <a:alphaModFix/>
          </a:blip>
          <a:stretch>
            <a:fillRect/>
          </a:stretch>
        </p:blipFill>
        <p:spPr>
          <a:xfrm>
            <a:off x="6584900" y="3592775"/>
            <a:ext cx="1276350" cy="1238250"/>
          </a:xfrm>
          <a:prstGeom prst="rect">
            <a:avLst/>
          </a:prstGeom>
          <a:noFill/>
          <a:ln>
            <a:noFill/>
          </a:ln>
        </p:spPr>
      </p:pic>
      <p:pic>
        <p:nvPicPr>
          <p:cNvPr id="128" name="Google Shape;128;gead3d54c1a_0_10"/>
          <p:cNvPicPr preferRelativeResize="0"/>
          <p:nvPr/>
        </p:nvPicPr>
        <p:blipFill>
          <a:blip r:embed="rId6">
            <a:alphaModFix/>
          </a:blip>
          <a:stretch>
            <a:fillRect/>
          </a:stretch>
        </p:blipFill>
        <p:spPr>
          <a:xfrm>
            <a:off x="3807225" y="5527699"/>
            <a:ext cx="2314501" cy="571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132"/>
        <p:cNvGrpSpPr/>
        <p:nvPr/>
      </p:nvGrpSpPr>
      <p:grpSpPr>
        <a:xfrm>
          <a:off x="0" y="0"/>
          <a:ext cx="0" cy="0"/>
          <a:chOff x="0" y="0"/>
          <a:chExt cx="0" cy="0"/>
        </a:xfrm>
      </p:grpSpPr>
      <p:sp>
        <p:nvSpPr>
          <p:cNvPr id="133" name="Google Shape;133;p18"/>
          <p:cNvSpPr txBox="1">
            <a:spLocks noGrp="1"/>
          </p:cNvSpPr>
          <p:nvPr>
            <p:ph type="title"/>
          </p:nvPr>
        </p:nvSpPr>
        <p:spPr>
          <a:xfrm>
            <a:off x="364675" y="295950"/>
            <a:ext cx="8520600" cy="801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3300" b="1">
                <a:solidFill>
                  <a:srgbClr val="E06666"/>
                </a:solidFill>
                <a:latin typeface="Calibri"/>
                <a:ea typeface="Calibri"/>
                <a:cs typeface="Calibri"/>
                <a:sym typeface="Calibri"/>
              </a:rPr>
              <a:t>CVUSD Grading Descriptors</a:t>
            </a:r>
            <a:endParaRPr sz="3300" b="1">
              <a:solidFill>
                <a:srgbClr val="E06666"/>
              </a:solidFill>
              <a:latin typeface="Calibri"/>
              <a:ea typeface="Calibri"/>
              <a:cs typeface="Calibri"/>
              <a:sym typeface="Calibri"/>
            </a:endParaRPr>
          </a:p>
        </p:txBody>
      </p:sp>
      <p:sp>
        <p:nvSpPr>
          <p:cNvPr id="134" name="Google Shape;134;p18"/>
          <p:cNvSpPr txBox="1">
            <a:spLocks noGrp="1"/>
          </p:cNvSpPr>
          <p:nvPr>
            <p:ph type="body" idx="1"/>
          </p:nvPr>
        </p:nvSpPr>
        <p:spPr>
          <a:xfrm>
            <a:off x="462625" y="1207825"/>
            <a:ext cx="8324700" cy="5179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2000" b="1">
                <a:solidFill>
                  <a:schemeClr val="lt1"/>
                </a:solidFill>
              </a:rPr>
              <a:t>4 - Excelling: </a:t>
            </a:r>
            <a:r>
              <a:rPr lang="en-US" sz="2000">
                <a:solidFill>
                  <a:schemeClr val="lt1"/>
                </a:solidFill>
              </a:rPr>
              <a:t>Students at the Excelling level of performance are consistently performing at grade level, can demonstrate independence, and can extend the grade level standards, when applicable, expected a this point of the school year.</a:t>
            </a:r>
            <a:endParaRPr sz="2000">
              <a:solidFill>
                <a:schemeClr val="lt1"/>
              </a:solidFill>
            </a:endParaRPr>
          </a:p>
          <a:p>
            <a:pPr marL="0" lvl="0" indent="0" algn="l" rtl="0">
              <a:lnSpc>
                <a:spcPct val="115000"/>
              </a:lnSpc>
              <a:spcBef>
                <a:spcPts val="1600"/>
              </a:spcBef>
              <a:spcAft>
                <a:spcPts val="0"/>
              </a:spcAft>
              <a:buSzPts val="1800"/>
              <a:buNone/>
            </a:pPr>
            <a:r>
              <a:rPr lang="en-US" sz="2000" b="1">
                <a:solidFill>
                  <a:schemeClr val="lt1"/>
                </a:solidFill>
              </a:rPr>
              <a:t>3 - Achieving:</a:t>
            </a:r>
            <a:r>
              <a:rPr lang="en-US" sz="2000">
                <a:solidFill>
                  <a:schemeClr val="lt1"/>
                </a:solidFill>
              </a:rPr>
              <a:t> Students at the Achieving level of performance demonstrate an adequate understanding of and ability to apply skills needed to meet grade level standards at this point of the school year.</a:t>
            </a:r>
            <a:endParaRPr sz="2000">
              <a:solidFill>
                <a:schemeClr val="lt1"/>
              </a:solidFill>
            </a:endParaRPr>
          </a:p>
          <a:p>
            <a:pPr marL="0" lvl="0" indent="0" algn="l" rtl="0">
              <a:lnSpc>
                <a:spcPct val="115000"/>
              </a:lnSpc>
              <a:spcBef>
                <a:spcPts val="1600"/>
              </a:spcBef>
              <a:spcAft>
                <a:spcPts val="0"/>
              </a:spcAft>
              <a:buSzPts val="1800"/>
              <a:buNone/>
            </a:pPr>
            <a:r>
              <a:rPr lang="en-US" sz="2000" b="1">
                <a:solidFill>
                  <a:schemeClr val="lt1"/>
                </a:solidFill>
              </a:rPr>
              <a:t>2 - Progressing:</a:t>
            </a:r>
            <a:r>
              <a:rPr lang="en-US" sz="2000">
                <a:solidFill>
                  <a:schemeClr val="lt1"/>
                </a:solidFill>
              </a:rPr>
              <a:t> Students at the Progressing level of performance are partially meeting the grade level standards expected at this point of the school year.</a:t>
            </a:r>
            <a:endParaRPr sz="2000">
              <a:solidFill>
                <a:schemeClr val="lt1"/>
              </a:solidFill>
            </a:endParaRPr>
          </a:p>
          <a:p>
            <a:pPr marL="0" lvl="0" indent="0" algn="l" rtl="0">
              <a:lnSpc>
                <a:spcPct val="115000"/>
              </a:lnSpc>
              <a:spcBef>
                <a:spcPts val="1600"/>
              </a:spcBef>
              <a:spcAft>
                <a:spcPts val="1600"/>
              </a:spcAft>
              <a:buSzPts val="1800"/>
              <a:buNone/>
            </a:pPr>
            <a:r>
              <a:rPr lang="en-US" sz="2000" b="1">
                <a:solidFill>
                  <a:schemeClr val="lt1"/>
                </a:solidFill>
              </a:rPr>
              <a:t>1 - Beginning/Standard Not Met:</a:t>
            </a:r>
            <a:r>
              <a:rPr lang="en-US" sz="2000">
                <a:solidFill>
                  <a:schemeClr val="lt1"/>
                </a:solidFill>
              </a:rPr>
              <a:t> Students at the Beginning/Standard Not Met level are not yet meeting grade level standards expected a this point of the school year.</a:t>
            </a:r>
            <a:endParaRPr sz="2000">
              <a:solidFill>
                <a:schemeClr val="lt1"/>
              </a:solidFill>
            </a:endParaRPr>
          </a:p>
        </p:txBody>
      </p:sp>
      <p:pic>
        <p:nvPicPr>
          <p:cNvPr id="135" name="Google Shape;135;p18"/>
          <p:cNvPicPr preferRelativeResize="0"/>
          <p:nvPr/>
        </p:nvPicPr>
        <p:blipFill>
          <a:blip r:embed="rId3">
            <a:alphaModFix/>
          </a:blip>
          <a:stretch>
            <a:fillRect/>
          </a:stretch>
        </p:blipFill>
        <p:spPr>
          <a:xfrm>
            <a:off x="7712700" y="-19200"/>
            <a:ext cx="1431300" cy="1431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139"/>
        <p:cNvGrpSpPr/>
        <p:nvPr/>
      </p:nvGrpSpPr>
      <p:grpSpPr>
        <a:xfrm>
          <a:off x="0" y="0"/>
          <a:ext cx="0" cy="0"/>
          <a:chOff x="0" y="0"/>
          <a:chExt cx="0" cy="0"/>
        </a:xfrm>
      </p:grpSpPr>
      <p:sp>
        <p:nvSpPr>
          <p:cNvPr id="140" name="Google Shape;140;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alibri"/>
              <a:buNone/>
            </a:pPr>
            <a:r>
              <a:rPr lang="en-US" b="1">
                <a:solidFill>
                  <a:srgbClr val="E06666"/>
                </a:solidFill>
              </a:rPr>
              <a:t>What goes into the grades?</a:t>
            </a:r>
            <a:br>
              <a:rPr lang="en-US">
                <a:solidFill>
                  <a:srgbClr val="E06666"/>
                </a:solidFill>
              </a:rPr>
            </a:br>
            <a:endParaRPr>
              <a:solidFill>
                <a:srgbClr val="E06666"/>
              </a:solidFill>
            </a:endParaRPr>
          </a:p>
        </p:txBody>
      </p:sp>
      <p:sp>
        <p:nvSpPr>
          <p:cNvPr id="141" name="Google Shape;141;p3"/>
          <p:cNvSpPr txBox="1">
            <a:spLocks noGrp="1"/>
          </p:cNvSpPr>
          <p:nvPr>
            <p:ph type="body" idx="1"/>
          </p:nvPr>
        </p:nvSpPr>
        <p:spPr>
          <a:xfrm>
            <a:off x="304800" y="1044050"/>
            <a:ext cx="8229600" cy="5082300"/>
          </a:xfrm>
          <a:prstGeom prst="rect">
            <a:avLst/>
          </a:prstGeom>
          <a:noFill/>
          <a:ln>
            <a:noFill/>
          </a:ln>
        </p:spPr>
        <p:txBody>
          <a:bodyPr spcFirstLastPara="1" wrap="square" lIns="91425" tIns="45700" rIns="91425" bIns="45700" anchor="t" anchorCtr="0">
            <a:normAutofit/>
          </a:bodyPr>
          <a:lstStyle/>
          <a:p>
            <a:pPr marL="0" lvl="0" indent="0" algn="l" rtl="0">
              <a:spcBef>
                <a:spcPts val="592"/>
              </a:spcBef>
              <a:spcAft>
                <a:spcPts val="0"/>
              </a:spcAft>
              <a:buNone/>
            </a:pPr>
            <a:endParaRPr sz="2400">
              <a:latin typeface="Arial"/>
              <a:ea typeface="Arial"/>
              <a:cs typeface="Arial"/>
              <a:sym typeface="Arial"/>
            </a:endParaRPr>
          </a:p>
          <a:p>
            <a:pPr marL="457200" lvl="0" indent="-425450" algn="l" rtl="0">
              <a:spcBef>
                <a:spcPts val="592"/>
              </a:spcBef>
              <a:spcAft>
                <a:spcPts val="0"/>
              </a:spcAft>
              <a:buSzPts val="3100"/>
              <a:buFont typeface="Calibri"/>
              <a:buChar char="•"/>
            </a:pPr>
            <a:r>
              <a:rPr lang="en-US" sz="3100"/>
              <a:t>Curriculum based assessments</a:t>
            </a:r>
            <a:endParaRPr sz="3100"/>
          </a:p>
          <a:p>
            <a:pPr marL="457200" lvl="0" indent="-425450" algn="l" rtl="0">
              <a:spcBef>
                <a:spcPts val="0"/>
              </a:spcBef>
              <a:spcAft>
                <a:spcPts val="0"/>
              </a:spcAft>
              <a:buSzPts val="3100"/>
              <a:buFont typeface="Calibri"/>
              <a:buChar char="•"/>
            </a:pPr>
            <a:r>
              <a:rPr lang="en-US" sz="3100"/>
              <a:t>Teacher created assessments</a:t>
            </a:r>
            <a:endParaRPr sz="3100"/>
          </a:p>
          <a:p>
            <a:pPr marL="457200" lvl="0" indent="-425450" algn="l" rtl="0">
              <a:spcBef>
                <a:spcPts val="0"/>
              </a:spcBef>
              <a:spcAft>
                <a:spcPts val="0"/>
              </a:spcAft>
              <a:buSzPts val="3100"/>
              <a:buFont typeface="Calibri"/>
              <a:buChar char="•"/>
            </a:pPr>
            <a:r>
              <a:rPr lang="en-US" sz="3100"/>
              <a:t>Writing assignments</a:t>
            </a:r>
            <a:endParaRPr sz="3100"/>
          </a:p>
          <a:p>
            <a:pPr marL="457200" lvl="0" indent="-425450" algn="l" rtl="0">
              <a:spcBef>
                <a:spcPts val="0"/>
              </a:spcBef>
              <a:spcAft>
                <a:spcPts val="0"/>
              </a:spcAft>
              <a:buSzPts val="3100"/>
              <a:buFont typeface="Calibri"/>
              <a:buChar char="•"/>
            </a:pPr>
            <a:r>
              <a:rPr lang="en-US" sz="3100"/>
              <a:t>Classwork</a:t>
            </a:r>
            <a:endParaRPr sz="3100"/>
          </a:p>
          <a:p>
            <a:pPr marL="457200" lvl="0" indent="-425450" algn="l" rtl="0">
              <a:spcBef>
                <a:spcPts val="0"/>
              </a:spcBef>
              <a:spcAft>
                <a:spcPts val="0"/>
              </a:spcAft>
              <a:buSzPts val="3100"/>
              <a:buFont typeface="Calibri"/>
              <a:buChar char="•"/>
            </a:pPr>
            <a:r>
              <a:rPr lang="en-US" sz="3100"/>
              <a:t>Projects</a:t>
            </a:r>
            <a:endParaRPr sz="3100"/>
          </a:p>
          <a:p>
            <a:pPr marL="457200" lvl="0" indent="-425450" algn="l" rtl="0">
              <a:spcBef>
                <a:spcPts val="0"/>
              </a:spcBef>
              <a:spcAft>
                <a:spcPts val="0"/>
              </a:spcAft>
              <a:buSzPts val="3100"/>
              <a:buFont typeface="Calibri"/>
              <a:buChar char="•"/>
            </a:pPr>
            <a:r>
              <a:rPr lang="en-US" sz="3100"/>
              <a:t>Presentations</a:t>
            </a:r>
            <a:endParaRPr sz="3100"/>
          </a:p>
          <a:p>
            <a:pPr marL="457200" lvl="0" indent="-425450" algn="l" rtl="0">
              <a:spcBef>
                <a:spcPts val="0"/>
              </a:spcBef>
              <a:spcAft>
                <a:spcPts val="0"/>
              </a:spcAft>
              <a:buSzPts val="3100"/>
              <a:buFont typeface="Calibri"/>
              <a:buChar char="•"/>
            </a:pPr>
            <a:r>
              <a:rPr lang="en-US" sz="3100"/>
              <a:t>Class participation</a:t>
            </a:r>
            <a:endParaRPr sz="3100"/>
          </a:p>
          <a:p>
            <a:pPr marL="457200" lvl="0" indent="-425450" algn="l" rtl="0">
              <a:spcBef>
                <a:spcPts val="0"/>
              </a:spcBef>
              <a:spcAft>
                <a:spcPts val="0"/>
              </a:spcAft>
              <a:buSzPts val="3100"/>
              <a:buFont typeface="Calibri"/>
              <a:buChar char="•"/>
            </a:pPr>
            <a:r>
              <a:rPr lang="en-US" sz="3100"/>
              <a:t>Teacher observation</a:t>
            </a:r>
            <a:endParaRPr sz="3100"/>
          </a:p>
        </p:txBody>
      </p:sp>
      <p:pic>
        <p:nvPicPr>
          <p:cNvPr id="142" name="Google Shape;142;p3"/>
          <p:cNvPicPr preferRelativeResize="0"/>
          <p:nvPr/>
        </p:nvPicPr>
        <p:blipFill>
          <a:blip r:embed="rId3">
            <a:alphaModFix/>
          </a:blip>
          <a:stretch>
            <a:fillRect/>
          </a:stretch>
        </p:blipFill>
        <p:spPr>
          <a:xfrm>
            <a:off x="5459725" y="4114800"/>
            <a:ext cx="3550925" cy="2743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146"/>
        <p:cNvGrpSpPr/>
        <p:nvPr/>
      </p:nvGrpSpPr>
      <p:grpSpPr>
        <a:xfrm>
          <a:off x="0" y="0"/>
          <a:ext cx="0" cy="0"/>
          <a:chOff x="0" y="0"/>
          <a:chExt cx="0" cy="0"/>
        </a:xfrm>
      </p:grpSpPr>
      <p:sp>
        <p:nvSpPr>
          <p:cNvPr id="147" name="Google Shape;147;gead3d54c1a_0_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alibri"/>
              <a:buNone/>
            </a:pPr>
            <a:r>
              <a:rPr lang="en-US" b="1">
                <a:solidFill>
                  <a:srgbClr val="E06666"/>
                </a:solidFill>
              </a:rPr>
              <a:t>Homework</a:t>
            </a:r>
            <a:br>
              <a:rPr lang="en-US">
                <a:solidFill>
                  <a:srgbClr val="E06666"/>
                </a:solidFill>
              </a:rPr>
            </a:br>
            <a:endParaRPr>
              <a:solidFill>
                <a:srgbClr val="E06666"/>
              </a:solidFill>
            </a:endParaRPr>
          </a:p>
        </p:txBody>
      </p:sp>
      <p:sp>
        <p:nvSpPr>
          <p:cNvPr id="148" name="Google Shape;148;gead3d54c1a_0_5"/>
          <p:cNvSpPr txBox="1">
            <a:spLocks noGrp="1"/>
          </p:cNvSpPr>
          <p:nvPr>
            <p:ph type="body" idx="1"/>
          </p:nvPr>
        </p:nvSpPr>
        <p:spPr>
          <a:xfrm>
            <a:off x="304800" y="1514899"/>
            <a:ext cx="8229600" cy="4611300"/>
          </a:xfrm>
          <a:prstGeom prst="rect">
            <a:avLst/>
          </a:prstGeom>
          <a:noFill/>
          <a:ln>
            <a:noFill/>
          </a:ln>
        </p:spPr>
        <p:txBody>
          <a:bodyPr spcFirstLastPara="1" wrap="square" lIns="91425" tIns="45700" rIns="91425" bIns="45700" anchor="t" anchorCtr="0">
            <a:normAutofit fontScale="32500" lnSpcReduction="20000"/>
          </a:bodyPr>
          <a:lstStyle/>
          <a:p>
            <a:pPr marL="342900" lvl="0" indent="-307340" algn="l" rtl="0">
              <a:spcBef>
                <a:spcPts val="0"/>
              </a:spcBef>
              <a:spcAft>
                <a:spcPts val="0"/>
              </a:spcAft>
              <a:buClr>
                <a:schemeClr val="lt1"/>
              </a:buClr>
              <a:buSzPct val="100000"/>
              <a:buChar char="•"/>
            </a:pPr>
            <a:r>
              <a:rPr lang="en-US" sz="9600" dirty="0"/>
              <a:t>Assigned for practice and maintenance of skills</a:t>
            </a:r>
            <a:endParaRPr sz="9600" dirty="0"/>
          </a:p>
          <a:p>
            <a:pPr marL="342900" lvl="0" indent="-307340" algn="l" rtl="0">
              <a:spcBef>
                <a:spcPts val="0"/>
              </a:spcBef>
              <a:spcAft>
                <a:spcPts val="0"/>
              </a:spcAft>
              <a:buClr>
                <a:schemeClr val="lt1"/>
              </a:buClr>
              <a:buSzPct val="100000"/>
              <a:buChar char="•"/>
            </a:pPr>
            <a:r>
              <a:rPr lang="en-US" sz="9600" dirty="0"/>
              <a:t>Monday through Thursday in </a:t>
            </a:r>
            <a:r>
              <a:rPr lang="en-US" sz="9600" dirty="0" err="1"/>
              <a:t>Glenmeade</a:t>
            </a:r>
            <a:r>
              <a:rPr lang="en-US" sz="9600" dirty="0"/>
              <a:t> folder</a:t>
            </a:r>
            <a:endParaRPr sz="9600" dirty="0"/>
          </a:p>
          <a:p>
            <a:pPr marL="342900" lvl="0" indent="-307340" algn="l" rtl="0">
              <a:spcBef>
                <a:spcPts val="592"/>
              </a:spcBef>
              <a:spcAft>
                <a:spcPts val="0"/>
              </a:spcAft>
              <a:buClr>
                <a:schemeClr val="lt1"/>
              </a:buClr>
              <a:buSzPct val="100000"/>
              <a:buChar char="•"/>
            </a:pPr>
            <a:r>
              <a:rPr lang="en-US" sz="9600" dirty="0"/>
              <a:t> Math, Reading, and Spelling</a:t>
            </a:r>
            <a:endParaRPr sz="9600" dirty="0"/>
          </a:p>
          <a:p>
            <a:pPr marL="342900" lvl="0" indent="-307340" algn="l" rtl="0">
              <a:spcBef>
                <a:spcPts val="592"/>
              </a:spcBef>
              <a:spcAft>
                <a:spcPts val="0"/>
              </a:spcAft>
              <a:buClr>
                <a:schemeClr val="lt1"/>
              </a:buClr>
              <a:buSzPct val="100000"/>
              <a:buChar char="•"/>
            </a:pPr>
            <a:r>
              <a:rPr lang="en-US" sz="9600" dirty="0"/>
              <a:t>Occasionally  Science, Social Studies, Writing</a:t>
            </a:r>
            <a:endParaRPr sz="9600" dirty="0"/>
          </a:p>
          <a:p>
            <a:pPr marL="342900" lvl="0" indent="-307340" algn="l" rtl="0">
              <a:spcBef>
                <a:spcPts val="592"/>
              </a:spcBef>
              <a:spcAft>
                <a:spcPts val="0"/>
              </a:spcAft>
              <a:buClr>
                <a:schemeClr val="lt1"/>
              </a:buClr>
              <a:buSzPct val="100000"/>
              <a:buChar char="•"/>
            </a:pPr>
            <a:r>
              <a:rPr lang="en-US" sz="9600" dirty="0"/>
              <a:t>One hour or less inclusive of 20-30 minutes of reading </a:t>
            </a:r>
            <a:endParaRPr sz="9600" dirty="0"/>
          </a:p>
          <a:p>
            <a:pPr marL="342900" lvl="0" indent="-307340" algn="l" rtl="0">
              <a:spcBef>
                <a:spcPts val="592"/>
              </a:spcBef>
              <a:spcAft>
                <a:spcPts val="0"/>
              </a:spcAft>
              <a:buClr>
                <a:schemeClr val="lt1"/>
              </a:buClr>
              <a:buSzPct val="100000"/>
              <a:buChar char="•"/>
            </a:pPr>
            <a:r>
              <a:rPr lang="en-US" sz="9600" dirty="0"/>
              <a:t>Students fill out agenda daily</a:t>
            </a:r>
            <a:endParaRPr sz="9600" dirty="0"/>
          </a:p>
          <a:p>
            <a:pPr marL="342900" lvl="0" indent="-307340" algn="l" rtl="0">
              <a:spcBef>
                <a:spcPts val="592"/>
              </a:spcBef>
              <a:spcAft>
                <a:spcPts val="0"/>
              </a:spcAft>
              <a:buClr>
                <a:schemeClr val="lt1"/>
              </a:buClr>
              <a:buSzPct val="100000"/>
              <a:buChar char="•"/>
            </a:pPr>
            <a:r>
              <a:rPr lang="en-US" sz="9600" dirty="0"/>
              <a:t>Parents please sign agenda daily and check the homework for neatness and completeness</a:t>
            </a:r>
            <a:endParaRPr sz="9600" dirty="0"/>
          </a:p>
          <a:p>
            <a:pPr marL="342900" lvl="0" indent="-307340" algn="l" rtl="0">
              <a:spcBef>
                <a:spcPts val="592"/>
              </a:spcBef>
              <a:spcAft>
                <a:spcPts val="0"/>
              </a:spcAft>
              <a:buClr>
                <a:schemeClr val="lt1"/>
              </a:buClr>
              <a:buSzPct val="100000"/>
              <a:buChar char="•"/>
            </a:pPr>
            <a:r>
              <a:rPr lang="en-US" sz="9600" dirty="0"/>
              <a:t>Choice Slips issued for missed homework</a:t>
            </a:r>
            <a:endParaRPr sz="9600" dirty="0"/>
          </a:p>
          <a:p>
            <a:pPr marL="342900" lvl="0" indent="-154940" algn="l" rtl="0">
              <a:spcBef>
                <a:spcPts val="592"/>
              </a:spcBef>
              <a:spcAft>
                <a:spcPts val="0"/>
              </a:spcAft>
              <a:buClr>
                <a:schemeClr val="lt1"/>
              </a:buClr>
              <a:buSzPct val="100000"/>
              <a:buNone/>
            </a:pPr>
            <a:endParaRPr dirty="0"/>
          </a:p>
          <a:p>
            <a:pPr marL="342900" lvl="0" indent="-154940" algn="l" rtl="0">
              <a:spcBef>
                <a:spcPts val="592"/>
              </a:spcBef>
              <a:spcAft>
                <a:spcPts val="0"/>
              </a:spcAft>
              <a:buClr>
                <a:schemeClr val="lt1"/>
              </a:buClr>
              <a:buSzPct val="100000"/>
              <a:buNone/>
            </a:pPr>
            <a:endParaRPr dirty="0"/>
          </a:p>
          <a:p>
            <a:pPr marL="342900" lvl="0" indent="-154940" algn="l" rtl="0">
              <a:spcBef>
                <a:spcPts val="592"/>
              </a:spcBef>
              <a:spcAft>
                <a:spcPts val="0"/>
              </a:spcAft>
              <a:buClr>
                <a:schemeClr val="lt1"/>
              </a:buClr>
              <a:buSzPct val="100000"/>
              <a:buNone/>
            </a:pPr>
            <a:endParaRPr dirty="0"/>
          </a:p>
        </p:txBody>
      </p:sp>
      <p:pic>
        <p:nvPicPr>
          <p:cNvPr id="149" name="Google Shape;149;gead3d54c1a_0_5"/>
          <p:cNvPicPr preferRelativeResize="0"/>
          <p:nvPr/>
        </p:nvPicPr>
        <p:blipFill>
          <a:blip r:embed="rId3">
            <a:alphaModFix/>
          </a:blip>
          <a:stretch>
            <a:fillRect/>
          </a:stretch>
        </p:blipFill>
        <p:spPr>
          <a:xfrm>
            <a:off x="7068619" y="4967091"/>
            <a:ext cx="1850205" cy="16798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153"/>
        <p:cNvGrpSpPr/>
        <p:nvPr/>
      </p:nvGrpSpPr>
      <p:grpSpPr>
        <a:xfrm>
          <a:off x="0" y="0"/>
          <a:ext cx="0" cy="0"/>
          <a:chOff x="0" y="0"/>
          <a:chExt cx="0" cy="0"/>
        </a:xfrm>
      </p:grpSpPr>
      <p:sp>
        <p:nvSpPr>
          <p:cNvPr id="154" name="Google Shape;15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dirty="0">
                <a:solidFill>
                  <a:srgbClr val="E06666"/>
                </a:solidFill>
              </a:rPr>
              <a:t> Monday Folder</a:t>
            </a:r>
            <a:endParaRPr dirty="0">
              <a:solidFill>
                <a:srgbClr val="E06666"/>
              </a:solidFill>
            </a:endParaRPr>
          </a:p>
        </p:txBody>
      </p:sp>
      <p:sp>
        <p:nvSpPr>
          <p:cNvPr id="155" name="Google Shape;155;p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30200" algn="l" rtl="0">
              <a:spcBef>
                <a:spcPts val="0"/>
              </a:spcBef>
              <a:spcAft>
                <a:spcPts val="0"/>
              </a:spcAft>
              <a:buClr>
                <a:schemeClr val="lt1"/>
              </a:buClr>
              <a:buSzPts val="3000"/>
              <a:buChar char="•"/>
            </a:pPr>
            <a:r>
              <a:rPr lang="en-US" sz="3000" dirty="0"/>
              <a:t>Contains graded work and tests</a:t>
            </a:r>
            <a:endParaRPr sz="3000" dirty="0"/>
          </a:p>
          <a:p>
            <a:pPr marL="342900" lvl="0" indent="-330200" algn="l" rtl="0">
              <a:spcBef>
                <a:spcPts val="640"/>
              </a:spcBef>
              <a:spcAft>
                <a:spcPts val="0"/>
              </a:spcAft>
              <a:buClr>
                <a:schemeClr val="lt1"/>
              </a:buClr>
              <a:buSzPts val="3000"/>
              <a:buChar char="•"/>
            </a:pPr>
            <a:r>
              <a:rPr lang="en-US" sz="3000" dirty="0"/>
              <a:t>Tally of choice slips if any (Choice Slips remain stapled in the Folder).</a:t>
            </a:r>
            <a:endParaRPr sz="3000" dirty="0"/>
          </a:p>
          <a:p>
            <a:pPr marL="342900" lvl="0" indent="-330200" algn="l" rtl="0">
              <a:spcBef>
                <a:spcPts val="640"/>
              </a:spcBef>
              <a:spcAft>
                <a:spcPts val="0"/>
              </a:spcAft>
              <a:buSzPts val="3000"/>
              <a:buChar char="•"/>
            </a:pPr>
            <a:r>
              <a:rPr lang="en-US" sz="3000" dirty="0"/>
              <a:t>Flyers and handouts from PTA etc.</a:t>
            </a:r>
            <a:endParaRPr sz="3000" dirty="0"/>
          </a:p>
          <a:p>
            <a:pPr marL="342900" lvl="0" indent="-330200" algn="l" rtl="0">
              <a:spcBef>
                <a:spcPts val="640"/>
              </a:spcBef>
              <a:spcAft>
                <a:spcPts val="0"/>
              </a:spcAft>
              <a:buClr>
                <a:schemeClr val="lt1"/>
              </a:buClr>
              <a:buSzPts val="3000"/>
              <a:buChar char="•"/>
            </a:pPr>
            <a:r>
              <a:rPr lang="en-US" sz="3000" dirty="0"/>
              <a:t>Weekly newsletter</a:t>
            </a:r>
            <a:endParaRPr sz="3000" dirty="0"/>
          </a:p>
          <a:p>
            <a:pPr marL="342900" lvl="0" indent="-330200" algn="l" rtl="0">
              <a:spcBef>
                <a:spcPts val="640"/>
              </a:spcBef>
              <a:spcAft>
                <a:spcPts val="0"/>
              </a:spcAft>
              <a:buClr>
                <a:schemeClr val="lt1"/>
              </a:buClr>
              <a:buSzPts val="3000"/>
              <a:buChar char="•"/>
            </a:pPr>
            <a:r>
              <a:rPr lang="en-US" sz="3000" dirty="0"/>
              <a:t>Please remove papers and sign the folder</a:t>
            </a:r>
            <a:endParaRPr sz="3000" dirty="0"/>
          </a:p>
          <a:p>
            <a:pPr marL="342900" lvl="0" indent="-330200" algn="l" rtl="0">
              <a:spcBef>
                <a:spcPts val="640"/>
              </a:spcBef>
              <a:spcAft>
                <a:spcPts val="0"/>
              </a:spcAft>
              <a:buClr>
                <a:schemeClr val="lt1"/>
              </a:buClr>
              <a:buSzPts val="3000"/>
              <a:buChar char="•"/>
            </a:pPr>
            <a:r>
              <a:rPr lang="en-US" sz="3000" dirty="0"/>
              <a:t>Return the next day</a:t>
            </a:r>
            <a:endParaRPr sz="3000" dirty="0"/>
          </a:p>
        </p:txBody>
      </p:sp>
      <p:pic>
        <p:nvPicPr>
          <p:cNvPr id="3" name="Picture 2" descr="Text, letter&#10;&#10;Description automatically generated">
            <a:extLst>
              <a:ext uri="{FF2B5EF4-FFF2-40B4-BE49-F238E27FC236}">
                <a16:creationId xmlns:a16="http://schemas.microsoft.com/office/drawing/2014/main" id="{92E76849-C642-42E6-A166-E059B204A51E}"/>
              </a:ext>
            </a:extLst>
          </p:cNvPr>
          <p:cNvPicPr>
            <a:picLocks noChangeAspect="1"/>
          </p:cNvPicPr>
          <p:nvPr/>
        </p:nvPicPr>
        <p:blipFill>
          <a:blip r:embed="rId3"/>
          <a:stretch>
            <a:fillRect/>
          </a:stretch>
        </p:blipFill>
        <p:spPr>
          <a:xfrm>
            <a:off x="7024313" y="4602822"/>
            <a:ext cx="1826231" cy="205483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160"/>
        <p:cNvGrpSpPr/>
        <p:nvPr/>
      </p:nvGrpSpPr>
      <p:grpSpPr>
        <a:xfrm>
          <a:off x="0" y="0"/>
          <a:ext cx="0" cy="0"/>
          <a:chOff x="0" y="0"/>
          <a:chExt cx="0" cy="0"/>
        </a:xfrm>
      </p:grpSpPr>
      <p:sp>
        <p:nvSpPr>
          <p:cNvPr id="161" name="Google Shape;161;gead3d54c1a_0_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alibri"/>
              <a:buNone/>
            </a:pPr>
            <a:r>
              <a:rPr lang="en-US" b="1">
                <a:solidFill>
                  <a:srgbClr val="E06666"/>
                </a:solidFill>
              </a:rPr>
              <a:t>Assessments</a:t>
            </a:r>
            <a:br>
              <a:rPr lang="en-US">
                <a:solidFill>
                  <a:srgbClr val="E06666"/>
                </a:solidFill>
              </a:rPr>
            </a:br>
            <a:endParaRPr>
              <a:solidFill>
                <a:srgbClr val="E06666"/>
              </a:solidFill>
            </a:endParaRPr>
          </a:p>
        </p:txBody>
      </p:sp>
      <p:sp>
        <p:nvSpPr>
          <p:cNvPr id="162" name="Google Shape;162;gead3d54c1a_0_0"/>
          <p:cNvSpPr txBox="1">
            <a:spLocks noGrp="1"/>
          </p:cNvSpPr>
          <p:nvPr>
            <p:ph type="body" idx="1"/>
          </p:nvPr>
        </p:nvSpPr>
        <p:spPr>
          <a:xfrm>
            <a:off x="304800" y="1417650"/>
            <a:ext cx="8229600" cy="470850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592"/>
              </a:spcBef>
              <a:spcAft>
                <a:spcPts val="0"/>
              </a:spcAft>
              <a:buNone/>
            </a:pPr>
            <a:r>
              <a:rPr lang="en-US" sz="2400"/>
              <a:t>District </a:t>
            </a:r>
            <a:endParaRPr sz="2400"/>
          </a:p>
          <a:p>
            <a:pPr marL="457200" lvl="0" indent="-381000" algn="l" rtl="0">
              <a:spcBef>
                <a:spcPts val="592"/>
              </a:spcBef>
              <a:spcAft>
                <a:spcPts val="0"/>
              </a:spcAft>
              <a:buSzPts val="2400"/>
              <a:buChar char="•"/>
            </a:pPr>
            <a:r>
              <a:rPr lang="en-US" sz="2400"/>
              <a:t>Universal Screening for Reading and Math (FAST) 3 times per year.</a:t>
            </a:r>
            <a:endParaRPr sz="2400"/>
          </a:p>
          <a:p>
            <a:pPr marL="457200" lvl="0" indent="-381000" algn="l" rtl="0">
              <a:spcBef>
                <a:spcPts val="0"/>
              </a:spcBef>
              <a:spcAft>
                <a:spcPts val="0"/>
              </a:spcAft>
              <a:buSzPts val="2400"/>
              <a:buChar char="•"/>
            </a:pPr>
            <a:r>
              <a:rPr lang="en-US" sz="2400"/>
              <a:t>Essential Standards Assessments for English Language Arts and Math (ESA) 3 times per year.</a:t>
            </a:r>
            <a:endParaRPr sz="2400"/>
          </a:p>
          <a:p>
            <a:pPr marL="457200" lvl="0" indent="-381000" algn="l" rtl="0">
              <a:spcBef>
                <a:spcPts val="0"/>
              </a:spcBef>
              <a:spcAft>
                <a:spcPts val="0"/>
              </a:spcAft>
              <a:buSzPts val="2400"/>
              <a:buChar char="•"/>
            </a:pPr>
            <a:r>
              <a:rPr lang="en-US" sz="2400"/>
              <a:t>Writing Performance Tasks: Information, Opinion, Narrative One each trimester.</a:t>
            </a:r>
            <a:endParaRPr sz="2400"/>
          </a:p>
          <a:p>
            <a:pPr marL="0" lvl="0" indent="0" algn="l" rtl="0">
              <a:spcBef>
                <a:spcPts val="592"/>
              </a:spcBef>
              <a:spcAft>
                <a:spcPts val="0"/>
              </a:spcAft>
              <a:buNone/>
            </a:pPr>
            <a:r>
              <a:rPr lang="en-US" sz="2400"/>
              <a:t>State</a:t>
            </a:r>
            <a:endParaRPr sz="2400"/>
          </a:p>
          <a:p>
            <a:pPr marL="457200" lvl="0" indent="-381000" algn="l" rtl="0">
              <a:spcBef>
                <a:spcPts val="592"/>
              </a:spcBef>
              <a:spcAft>
                <a:spcPts val="0"/>
              </a:spcAft>
              <a:buSzPts val="2400"/>
              <a:buChar char="•"/>
            </a:pPr>
            <a:r>
              <a:rPr lang="en-US" sz="2400"/>
              <a:t>Math</a:t>
            </a:r>
            <a:endParaRPr sz="2400"/>
          </a:p>
          <a:p>
            <a:pPr marL="457200" lvl="0" indent="-381000" algn="l" rtl="0">
              <a:spcBef>
                <a:spcPts val="0"/>
              </a:spcBef>
              <a:spcAft>
                <a:spcPts val="0"/>
              </a:spcAft>
              <a:buSzPts val="2400"/>
              <a:buChar char="•"/>
            </a:pPr>
            <a:r>
              <a:rPr lang="en-US" sz="2400"/>
              <a:t>English Language Arts</a:t>
            </a:r>
            <a:endParaRPr sz="2400"/>
          </a:p>
          <a:p>
            <a:pPr marL="457200" lvl="0" indent="-381000" algn="l" rtl="0">
              <a:spcBef>
                <a:spcPts val="0"/>
              </a:spcBef>
              <a:spcAft>
                <a:spcPts val="0"/>
              </a:spcAft>
              <a:buSzPts val="2400"/>
              <a:buChar char="•"/>
            </a:pPr>
            <a:r>
              <a:rPr lang="en-US" sz="2400"/>
              <a:t>Science</a:t>
            </a:r>
            <a:endParaRPr sz="2400"/>
          </a:p>
          <a:p>
            <a:pPr marL="457200" lvl="0" indent="-381000" algn="l" rtl="0">
              <a:spcBef>
                <a:spcPts val="0"/>
              </a:spcBef>
              <a:spcAft>
                <a:spcPts val="0"/>
              </a:spcAft>
              <a:buSzPts val="2400"/>
              <a:buChar char="•"/>
            </a:pPr>
            <a:r>
              <a:rPr lang="en-US" sz="2400"/>
              <a:t>Physical Fitness</a:t>
            </a:r>
            <a:endParaRPr sz="2400"/>
          </a:p>
        </p:txBody>
      </p:sp>
      <p:pic>
        <p:nvPicPr>
          <p:cNvPr id="163" name="Google Shape;163;gead3d54c1a_0_0"/>
          <p:cNvPicPr preferRelativeResize="0"/>
          <p:nvPr/>
        </p:nvPicPr>
        <p:blipFill>
          <a:blip r:embed="rId3">
            <a:alphaModFix/>
          </a:blip>
          <a:stretch>
            <a:fillRect/>
          </a:stretch>
        </p:blipFill>
        <p:spPr>
          <a:xfrm>
            <a:off x="6630343" y="4339975"/>
            <a:ext cx="2266726" cy="23542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5862</TotalTime>
  <Words>1527</Words>
  <Application>Microsoft Office PowerPoint</Application>
  <PresentationFormat>On-screen Show (4:3)</PresentationFormat>
  <Paragraphs>173</Paragraphs>
  <Slides>24</Slides>
  <Notes>23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24</vt:i4>
      </vt:variant>
    </vt:vector>
  </HeadingPairs>
  <TitlesOfParts>
    <vt:vector size="35" baseType="lpstr">
      <vt:lpstr>Arial</vt:lpstr>
      <vt:lpstr>Berlin Sans FB</vt:lpstr>
      <vt:lpstr>Calibri</vt:lpstr>
      <vt:lpstr>Calibri Light</vt:lpstr>
      <vt:lpstr>Impact</vt:lpstr>
      <vt:lpstr>Modern Love Caps</vt:lpstr>
      <vt:lpstr>Segoe UI</vt:lpstr>
      <vt:lpstr>Office Theme</vt:lpstr>
      <vt:lpstr>Simple Light</vt:lpstr>
      <vt:lpstr>1_Office Theme</vt:lpstr>
      <vt:lpstr>1_Simple Light</vt:lpstr>
      <vt:lpstr>Back to School Night </vt:lpstr>
      <vt:lpstr> How to Contact Your Teacher  Mr. Tougas’ E-mail: Dave_Tougas@chino.k12.ca.us  Glenmeade Phone: 909-393-4087   </vt:lpstr>
      <vt:lpstr>Standards and Curriculum </vt:lpstr>
      <vt:lpstr>Additional Resources </vt:lpstr>
      <vt:lpstr>CVUSD Grading Descriptors</vt:lpstr>
      <vt:lpstr>What goes into the grades? </vt:lpstr>
      <vt:lpstr>Homework </vt:lpstr>
      <vt:lpstr> Monday Folder</vt:lpstr>
      <vt:lpstr>Assessments </vt:lpstr>
      <vt:lpstr> Positive Behavior Supports </vt:lpstr>
      <vt:lpstr>Consequences Continuum</vt:lpstr>
      <vt:lpstr>PE </vt:lpstr>
      <vt:lpstr>Supplies </vt:lpstr>
      <vt:lpstr>Volunteer Opportunities </vt:lpstr>
      <vt:lpstr>Other Items</vt:lpstr>
      <vt:lpstr>Administrative Information</vt:lpstr>
      <vt:lpstr>Communication</vt:lpstr>
      <vt:lpstr>Parent Handbook</vt:lpstr>
      <vt:lpstr>Glenmeade PBIS Expectations</vt:lpstr>
      <vt:lpstr>Attendance</vt:lpstr>
      <vt:lpstr>CVUSD Grading Descriptors</vt:lpstr>
      <vt:lpstr>5th&amp;6th 1:1 Chromebooks</vt:lpstr>
      <vt:lpstr>Aeries Parent Portal &amp; Parent Square</vt:lpstr>
      <vt:lpstr>Glenmeade PTA 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Fifth Grade 2021-2022</dc:title>
  <dc:creator>Friesen, Sandra</dc:creator>
  <cp:lastModifiedBy>Tougas, Dave</cp:lastModifiedBy>
  <cp:revision>7</cp:revision>
  <dcterms:created xsi:type="dcterms:W3CDTF">2013-09-12T23:26:06Z</dcterms:created>
  <dcterms:modified xsi:type="dcterms:W3CDTF">2022-08-19T22:30:02Z</dcterms:modified>
</cp:coreProperties>
</file>